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 id="2147483659" r:id="rId2"/>
  </p:sldMasterIdLst>
  <p:notesMasterIdLst>
    <p:notesMasterId r:id="rId51"/>
  </p:notesMasterIdLst>
  <p:sldIdLst>
    <p:sldId id="256" r:id="rId3"/>
    <p:sldId id="257" r:id="rId4"/>
    <p:sldId id="258" r:id="rId5"/>
    <p:sldId id="259" r:id="rId6"/>
    <p:sldId id="260" r:id="rId7"/>
    <p:sldId id="261" r:id="rId8"/>
    <p:sldId id="262" r:id="rId9"/>
    <p:sldId id="263" r:id="rId10"/>
    <p:sldId id="264" r:id="rId11"/>
    <p:sldId id="302" r:id="rId12"/>
    <p:sldId id="303" r:id="rId13"/>
    <p:sldId id="267" r:id="rId14"/>
    <p:sldId id="268" r:id="rId15"/>
    <p:sldId id="269" r:id="rId16"/>
    <p:sldId id="270" r:id="rId17"/>
    <p:sldId id="271" r:id="rId18"/>
    <p:sldId id="304" r:id="rId19"/>
    <p:sldId id="305" r:id="rId20"/>
    <p:sldId id="306" r:id="rId21"/>
    <p:sldId id="307" r:id="rId22"/>
    <p:sldId id="308" r:id="rId23"/>
    <p:sldId id="309"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Lst>
  <p:sldSz cx="12192000" cy="6858000"/>
  <p:notesSz cx="6858000" cy="9144000"/>
  <p:embeddedFontLst>
    <p:embeddedFont>
      <p:font typeface="Arial Nova" panose="020B0504020202020204" pitchFamily="34" charset="0"/>
      <p:regular r:id="rId52"/>
      <p:bold r:id="rId53"/>
      <p:italic r:id="rId54"/>
      <p:boldItalic r:id="rId55"/>
    </p:embeddedFont>
    <p:embeddedFont>
      <p:font typeface="Calibri" panose="020F0502020204030204" pitchFamily="34" charset="0"/>
      <p:regular r:id="rId56"/>
      <p:bold r:id="rId57"/>
      <p:italic r:id="rId58"/>
      <p:boldItalic r:id="rId59"/>
    </p:embeddedFont>
    <p:embeddedFont>
      <p:font typeface="Gill Sans" panose="020B0604020202020204" charset="0"/>
      <p:regular r:id="rId60"/>
      <p:bold r:id="rId61"/>
    </p:embeddedFont>
    <p:embeddedFont>
      <p:font typeface="Gill Sans MT" panose="020B0502020104020203" pitchFamily="34" charset="0"/>
      <p:regular r:id="rId62"/>
      <p:bold r:id="rId63"/>
      <p:italic r:id="rId64"/>
      <p:boldItalic r:id="rId6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3840">
          <p15:clr>
            <a:srgbClr val="A4A3A4"/>
          </p15:clr>
        </p15:guide>
        <p15:guide id="2" orient="horz" pos="2160">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66" roundtripDataSignature="AMtx7miLbsehT4fQoToKxC0XOow7rBiGJ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113A563-9C6D-406D-81CF-5B8BB6EAEF18}">
  <a:tblStyle styleId="{B113A563-9C6D-406D-81CF-5B8BB6EAEF18}" styleName="Table_0">
    <a:wholeTbl>
      <a:tcTxStyle b="off" i="off">
        <a:font>
          <a:latin typeface="Arial "/>
          <a:ea typeface="Arial "/>
          <a:cs typeface="Arial "/>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FCF6F0"/>
          </a:solidFill>
        </a:fill>
      </a:tcStyle>
    </a:wholeTbl>
    <a:band1H>
      <a:tcTxStyle/>
      <a:tcStyle>
        <a:tcBdr/>
        <a:fill>
          <a:solidFill>
            <a:srgbClr val="F9EDDF"/>
          </a:solidFill>
        </a:fill>
      </a:tcStyle>
    </a:band1H>
    <a:band2H>
      <a:tcTxStyle/>
      <a:tcStyle>
        <a:tcBdr/>
      </a:tcStyle>
    </a:band2H>
    <a:band1V>
      <a:tcTxStyle/>
      <a:tcStyle>
        <a:tcBdr/>
        <a:fill>
          <a:solidFill>
            <a:srgbClr val="F9EDDF"/>
          </a:solidFill>
        </a:fill>
      </a:tcStyle>
    </a:band1V>
    <a:band2V>
      <a:tcTxStyle/>
      <a:tcStyle>
        <a:tcBdr/>
      </a:tcStyle>
    </a:band2V>
    <a:lastCol>
      <a:tcTxStyle b="on" i="off">
        <a:font>
          <a:latin typeface="Arial "/>
          <a:ea typeface="Arial "/>
          <a:cs typeface="Arial "/>
        </a:font>
        <a:schemeClr val="lt1"/>
      </a:tcTxStyle>
      <a:tcStyle>
        <a:tcBdr/>
        <a:fill>
          <a:solidFill>
            <a:schemeClr val="accent1"/>
          </a:solidFill>
        </a:fill>
      </a:tcStyle>
    </a:lastCol>
    <a:firstCol>
      <a:tcTxStyle b="on" i="off">
        <a:font>
          <a:latin typeface="Arial "/>
          <a:ea typeface="Arial "/>
          <a:cs typeface="Arial "/>
        </a:font>
        <a:schemeClr val="lt1"/>
      </a:tcTxStyle>
      <a:tcStyle>
        <a:tcBdr/>
        <a:fill>
          <a:solidFill>
            <a:schemeClr val="accent1"/>
          </a:solidFill>
        </a:fill>
      </a:tcStyle>
    </a:firstCol>
    <a:lastRow>
      <a:tcTxStyle b="on" i="off">
        <a:font>
          <a:latin typeface="Arial "/>
          <a:ea typeface="Arial "/>
          <a:cs typeface="Arial "/>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Arial "/>
          <a:ea typeface="Arial "/>
          <a:cs typeface="Arial "/>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2" d="100"/>
          <a:sy n="82" d="100"/>
        </p:scale>
        <p:origin x="691" y="58"/>
      </p:cViewPr>
      <p:guideLst>
        <p:guide pos="3840"/>
        <p:guide orient="horz" pos="216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font" Target="fonts/font12.fntdata"/><Relationship Id="rId68"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font" Target="fonts/font2.fntdata"/><Relationship Id="rId58" Type="http://schemas.openxmlformats.org/officeDocument/2006/relationships/font" Target="fonts/font7.fntdata"/><Relationship Id="rId66" Type="http://customschemas.google.com/relationships/presentationmetadata" Target="metadata"/><Relationship Id="rId5" Type="http://schemas.openxmlformats.org/officeDocument/2006/relationships/slide" Target="slides/slide3.xml"/><Relationship Id="rId61" Type="http://schemas.openxmlformats.org/officeDocument/2006/relationships/font" Target="fonts/font10.fntdata"/><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font" Target="fonts/font5.fntdata"/><Relationship Id="rId64" Type="http://schemas.openxmlformats.org/officeDocument/2006/relationships/font" Target="fonts/font13.fntdata"/><Relationship Id="rId69"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notesMaster" Target="notesMasters/notesMaster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font" Target="fonts/font8.fntdata"/><Relationship Id="rId67" Type="http://schemas.openxmlformats.org/officeDocument/2006/relationships/presProps" Target="pres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font" Target="fonts/font3.fntdata"/><Relationship Id="rId62" Type="http://schemas.openxmlformats.org/officeDocument/2006/relationships/font" Target="fonts/font11.fntdata"/><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font" Target="fonts/font6.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font" Target="fonts/font1.fntdata"/><Relationship Id="rId60" Type="http://schemas.openxmlformats.org/officeDocument/2006/relationships/font" Target="fonts/font9.fntdata"/><Relationship Id="rId65" Type="http://schemas.openxmlformats.org/officeDocument/2006/relationships/font" Target="fonts/font14.fntdata"/><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font" Target="fonts/font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3" name="Google Shape;93;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4" name="Google Shape;94;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CA004F4-F240-48F9-8AE1-486585C7F00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8935381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CA004F4-F240-48F9-8AE1-486585C7F00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669739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7" name="Google Shape;227;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4" name="Google Shape;234;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p1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1" name="Google Shape;241;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p1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8" name="Google Shape;248;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p1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5" name="Google Shape;255;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p1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3" name="Google Shape;283;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1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0" name="Google Shape;290;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p1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7" name="Google Shape;297;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e4fb1f10e8_0_1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e4fb1f10e8_0_14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6" name="Google Shape;306;ge4fb1f10e8_0_14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26</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e4fb1f10e8_0_1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e4fb1f10e8_0_15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3" name="Google Shape;313;ge4fb1f10e8_0_15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27</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e4fb1f10e8_0_16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e4fb1f10e8_0_16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0" name="Google Shape;320;ge4fb1f10e8_0_16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28</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ge4fb1f10e8_0_17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6" name="Google Shape;326;ge4fb1f10e8_0_17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7" name="Google Shape;327;ge4fb1f10e8_0_17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29</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ge4fb1f10e8_0_17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3" name="Google Shape;333;ge4fb1f10e8_0_17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4" name="Google Shape;334;ge4fb1f10e8_0_17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30</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e4fb1f10e8_0_18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e4fb1f10e8_0_18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2" name="Google Shape;342;ge4fb1f10e8_0_18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31</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p2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8" name="Google Shape;348;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ge4fb1f10e8_0_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6" name="Google Shape;356;ge4fb1f10e8_0_3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7" name="Google Shape;357;ge4fb1f10e8_0_3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33</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ge4fb1f10e8_0_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4" name="Google Shape;364;ge4fb1f10e8_0_4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5" name="Google Shape;365;ge4fb1f10e8_0_4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34</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ge4fb1f10e8_0_5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2" name="Google Shape;372;ge4fb1f10e8_0_5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3" name="Google Shape;373;ge4fb1f10e8_0_5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35</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1" name="Google Shape;111;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e4fb1f10e8_0_6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e4fb1f10e8_0_6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3" name="Google Shape;383;ge4fb1f10e8_0_6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36</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ge4fb1f10e8_0_7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1" name="Google Shape;391;ge4fb1f10e8_0_7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2" name="Google Shape;392;ge4fb1f10e8_0_7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37</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e4fb1f10e8_0_7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e4fb1f10e8_0_7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0" name="Google Shape;400;ge4fb1f10e8_0_7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38</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ge4fb1f10e8_0_8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7" name="Google Shape;407;ge4fb1f10e8_0_8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8" name="Google Shape;408;ge4fb1f10e8_0_8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39</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ge4fb1f10e8_0_9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 name="Google Shape;415;ge4fb1f10e8_0_9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6" name="Google Shape;416;ge4fb1f10e8_0_9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40</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ge4fb1f10e8_0_10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3" name="Google Shape;423;ge4fb1f10e8_0_10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4" name="Google Shape;424;ge4fb1f10e8_0_10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41</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Google Shape;430;ge4fb1f10e8_0_1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1" name="Google Shape;431;ge4fb1f10e8_0_11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2" name="Google Shape;432;ge4fb1f10e8_0_11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42</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ge4fb1f10e8_0_1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9" name="Google Shape;439;ge4fb1f10e8_0_12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0" name="Google Shape;440;ge4fb1f10e8_0_12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43</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ge4fb1f10e8_0_1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7" name="Google Shape;447;ge4fb1f10e8_0_12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8" name="Google Shape;448;ge4fb1f10e8_0_12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44</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e4fb1f10e8_0_1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5" name="Google Shape;455;ge4fb1f10e8_0_13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e4fb1f10e8_0_13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45</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9" name="Google Shape;119;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0" name="Google Shape;120;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p2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3" name="Google Shape;463;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Google Shape;469;p2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70" name="Google Shape;470;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7" name="Google Shape;477;p2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78" name="Google Shape;478;p2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48</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1" name="Google Shape;131;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2" name="Google Shape;132;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8" name="Google Shape;148;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9" name="Google Shape;149;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1" name="Google Shape;161;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2" name="Google Shape;162;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8" name="Google Shape;178;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9" name="Google Shape;179;p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2" name="Google Shape;192;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6"/>
        <p:cNvGrpSpPr/>
        <p:nvPr/>
      </p:nvGrpSpPr>
      <p:grpSpPr>
        <a:xfrm>
          <a:off x="0" y="0"/>
          <a:ext cx="0" cy="0"/>
          <a:chOff x="0" y="0"/>
          <a:chExt cx="0" cy="0"/>
        </a:xfrm>
      </p:grpSpPr>
      <p:sp>
        <p:nvSpPr>
          <p:cNvPr id="17" name="Google Shape;17;p25"/>
          <p:cNvSpPr txBox="1">
            <a:spLocks noGrp="1"/>
          </p:cNvSpPr>
          <p:nvPr>
            <p:ph type="ctrTitle"/>
          </p:nvPr>
        </p:nvSpPr>
        <p:spPr>
          <a:xfrm>
            <a:off x="1524000" y="2039514"/>
            <a:ext cx="9144000" cy="2128049"/>
          </a:xfrm>
          <a:prstGeom prst="rect">
            <a:avLst/>
          </a:prstGeom>
          <a:noFill/>
          <a:ln>
            <a:noFill/>
          </a:ln>
        </p:spPr>
        <p:txBody>
          <a:bodyPr spcFirstLastPara="1" wrap="square" lIns="91425" tIns="45700" rIns="91425" bIns="45700" anchor="b" anchorCtr="0">
            <a:normAutofit/>
          </a:bodyPr>
          <a:lstStyle>
            <a:lvl1pPr lvl="0" algn="ctr">
              <a:lnSpc>
                <a:spcPct val="125000"/>
              </a:lnSpc>
              <a:spcBef>
                <a:spcPts val="0"/>
              </a:spcBef>
              <a:spcAft>
                <a:spcPts val="0"/>
              </a:spcAft>
              <a:buClr>
                <a:schemeClr val="lt1"/>
              </a:buClr>
              <a:buSzPts val="6000"/>
              <a:buFont typeface="Gill Sans"/>
              <a:buNone/>
              <a:defRPr sz="6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8" name="Google Shape;18;p25"/>
          <p:cNvSpPr txBox="1">
            <a:spLocks noGrp="1"/>
          </p:cNvSpPr>
          <p:nvPr>
            <p:ph type="subTitle" idx="1"/>
          </p:nvPr>
        </p:nvSpPr>
        <p:spPr>
          <a:xfrm>
            <a:off x="1524000" y="4221162"/>
            <a:ext cx="9144000" cy="882001"/>
          </a:xfrm>
          <a:prstGeom prst="rect">
            <a:avLst/>
          </a:prstGeom>
          <a:solidFill>
            <a:schemeClr val="accent2">
              <a:alpha val="89803"/>
            </a:schemeClr>
          </a:solidFill>
          <a:ln>
            <a:noFill/>
          </a:ln>
        </p:spPr>
        <p:txBody>
          <a:bodyPr spcFirstLastPara="1" wrap="square" lIns="91425" tIns="45700" rIns="91425" bIns="45700" anchor="ctr" anchorCtr="0">
            <a:normAutofit/>
          </a:bodyPr>
          <a:lstStyle>
            <a:lvl1pPr lvl="0" algn="ctr">
              <a:lnSpc>
                <a:spcPct val="90000"/>
              </a:lnSpc>
              <a:spcBef>
                <a:spcPts val="1000"/>
              </a:spcBef>
              <a:spcAft>
                <a:spcPts val="0"/>
              </a:spcAft>
              <a:buClr>
                <a:schemeClr val="accent1"/>
              </a:buClr>
              <a:buSzPts val="2500"/>
              <a:buFont typeface="Arial"/>
              <a:buNone/>
              <a:defRPr sz="2500" b="1" i="1">
                <a:solidFill>
                  <a:schemeClr val="accent1"/>
                </a:solidFill>
                <a:latin typeface="Arial"/>
                <a:ea typeface="Arial"/>
                <a:cs typeface="Arial"/>
                <a:sym typeface="Arial"/>
              </a:defRPr>
            </a:lvl1pPr>
            <a:lvl2pPr lvl="1" algn="ctr">
              <a:lnSpc>
                <a:spcPct val="90000"/>
              </a:lnSpc>
              <a:spcBef>
                <a:spcPts val="500"/>
              </a:spcBef>
              <a:spcAft>
                <a:spcPts val="0"/>
              </a:spcAft>
              <a:buClr>
                <a:srgbClr val="3F3F3F"/>
              </a:buClr>
              <a:buSzPts val="2000"/>
              <a:buNone/>
              <a:defRPr sz="2000"/>
            </a:lvl2pPr>
            <a:lvl3pPr lvl="2" algn="ctr">
              <a:lnSpc>
                <a:spcPct val="90000"/>
              </a:lnSpc>
              <a:spcBef>
                <a:spcPts val="500"/>
              </a:spcBef>
              <a:spcAft>
                <a:spcPts val="0"/>
              </a:spcAft>
              <a:buClr>
                <a:srgbClr val="3F3F3F"/>
              </a:buClr>
              <a:buSzPts val="1800"/>
              <a:buNone/>
              <a:defRPr sz="1800"/>
            </a:lvl3pPr>
            <a:lvl4pPr lvl="3" algn="ctr">
              <a:lnSpc>
                <a:spcPct val="90000"/>
              </a:lnSpc>
              <a:spcBef>
                <a:spcPts val="500"/>
              </a:spcBef>
              <a:spcAft>
                <a:spcPts val="0"/>
              </a:spcAft>
              <a:buClr>
                <a:srgbClr val="3F3F3F"/>
              </a:buClr>
              <a:buSzPts val="1600"/>
              <a:buNone/>
              <a:defRPr sz="1600"/>
            </a:lvl4pPr>
            <a:lvl5pPr lvl="4" algn="ctr">
              <a:lnSpc>
                <a:spcPct val="90000"/>
              </a:lnSpc>
              <a:spcBef>
                <a:spcPts val="500"/>
              </a:spcBef>
              <a:spcAft>
                <a:spcPts val="0"/>
              </a:spcAft>
              <a:buClr>
                <a:srgbClr val="3F3F3F"/>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9" name="Google Shape;19;p25"/>
          <p:cNvSpPr txBox="1">
            <a:spLocks noGrp="1"/>
          </p:cNvSpPr>
          <p:nvPr>
            <p:ph type="dt" idx="10"/>
          </p:nvPr>
        </p:nvSpPr>
        <p:spPr>
          <a:xfrm>
            <a:off x="838200" y="6174902"/>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25"/>
          <p:cNvSpPr txBox="1">
            <a:spLocks noGrp="1"/>
          </p:cNvSpPr>
          <p:nvPr>
            <p:ph type="ftr" idx="11"/>
          </p:nvPr>
        </p:nvSpPr>
        <p:spPr>
          <a:xfrm>
            <a:off x="4038600" y="6174902"/>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25"/>
          <p:cNvSpPr txBox="1">
            <a:spLocks noGrp="1"/>
          </p:cNvSpPr>
          <p:nvPr>
            <p:ph type="sldNum" idx="12"/>
          </p:nvPr>
        </p:nvSpPr>
        <p:spPr>
          <a:xfrm>
            <a:off x="11468844" y="6174902"/>
            <a:ext cx="357116"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97D165-49B0-44FF-A267-367F5A6EE306}"/>
              </a:ext>
            </a:extLst>
          </p:cNvPr>
          <p:cNvSpPr>
            <a:spLocks noGrp="1"/>
          </p:cNvSpPr>
          <p:nvPr>
            <p:ph type="ctrTitle"/>
          </p:nvPr>
        </p:nvSpPr>
        <p:spPr>
          <a:xfrm>
            <a:off x="1524000" y="2039514"/>
            <a:ext cx="9144000" cy="2128049"/>
          </a:xfrm>
        </p:spPr>
        <p:txBody>
          <a:bodyPr anchor="b"/>
          <a:lstStyle>
            <a:lvl1pPr algn="ctr">
              <a:lnSpc>
                <a:spcPct val="125000"/>
              </a:lnSpc>
              <a:defRPr sz="6000">
                <a:solidFill>
                  <a:schemeClr val="bg1"/>
                </a:solidFill>
              </a:defRPr>
            </a:lvl1pPr>
          </a:lstStyle>
          <a:p>
            <a:r>
              <a:rPr lang="en-US" noProof="0"/>
              <a:t>Click to edit Master title style</a:t>
            </a:r>
          </a:p>
        </p:txBody>
      </p:sp>
      <p:sp>
        <p:nvSpPr>
          <p:cNvPr id="3" name="Subtitle 2">
            <a:extLst>
              <a:ext uri="{FF2B5EF4-FFF2-40B4-BE49-F238E27FC236}">
                <a16:creationId xmlns:a16="http://schemas.microsoft.com/office/drawing/2014/main" id="{56B52800-74D6-4A78-AC9B-8E737A1A3B0D}"/>
              </a:ext>
            </a:extLst>
          </p:cNvPr>
          <p:cNvSpPr>
            <a:spLocks noGrp="1"/>
          </p:cNvSpPr>
          <p:nvPr>
            <p:ph type="subTitle" idx="1"/>
          </p:nvPr>
        </p:nvSpPr>
        <p:spPr>
          <a:xfrm>
            <a:off x="1524000" y="4221162"/>
            <a:ext cx="9144000" cy="882001"/>
          </a:xfrm>
          <a:solidFill>
            <a:schemeClr val="accent2">
              <a:alpha val="90000"/>
            </a:schemeClr>
          </a:solidFill>
        </p:spPr>
        <p:txBody>
          <a:bodyPr anchor="ctr" anchorCtr="0">
            <a:normAutofit/>
          </a:bodyPr>
          <a:lstStyle>
            <a:lvl1pPr marL="0" indent="0" algn="ctr" defTabSz="914400" rtl="0" eaLnBrk="1" latinLnBrk="0" hangingPunct="1">
              <a:lnSpc>
                <a:spcPct val="90000"/>
              </a:lnSpc>
              <a:spcBef>
                <a:spcPts val="1000"/>
              </a:spcBef>
              <a:buFont typeface="Arial" panose="020B0604020202020204" pitchFamily="34" charset="0"/>
              <a:buNone/>
              <a:defRPr lang="en-US" sz="2500" b="1" i="1" kern="1200" spc="65" dirty="0">
                <a:solidFill>
                  <a:schemeClr val="accent1"/>
                </a:solidFill>
                <a:latin typeface="+mn-lt"/>
                <a:ea typeface="+mn-ea"/>
                <a:cs typeface="Aria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4" name="Date Placeholder 3">
            <a:extLst>
              <a:ext uri="{FF2B5EF4-FFF2-40B4-BE49-F238E27FC236}">
                <a16:creationId xmlns:a16="http://schemas.microsoft.com/office/drawing/2014/main" id="{88B91F7B-C4AF-4FC6-A6BE-657DEF6D5358}"/>
              </a:ext>
            </a:extLst>
          </p:cNvPr>
          <p:cNvSpPr>
            <a:spLocks noGrp="1"/>
          </p:cNvSpPr>
          <p:nvPr>
            <p:ph type="dt" sz="half" idx="10"/>
          </p:nvPr>
        </p:nvSpPr>
        <p:spPr/>
        <p:txBody>
          <a:bodyPr/>
          <a:lstStyle/>
          <a:p>
            <a:fld id="{8DA08ED5-AEFE-4443-9040-726EF6690995}" type="datetime1">
              <a:rPr lang="en-US" noProof="0" smtClean="0"/>
              <a:t>7/17/2021</a:t>
            </a:fld>
            <a:endParaRPr lang="en-US" noProof="0" dirty="0"/>
          </a:p>
        </p:txBody>
      </p:sp>
      <p:sp>
        <p:nvSpPr>
          <p:cNvPr id="5" name="Footer Placeholder 4">
            <a:extLst>
              <a:ext uri="{FF2B5EF4-FFF2-40B4-BE49-F238E27FC236}">
                <a16:creationId xmlns:a16="http://schemas.microsoft.com/office/drawing/2014/main" id="{5BED32F8-B0C7-4332-B0A5-BC19DD8C4CF5}"/>
              </a:ext>
            </a:extLst>
          </p:cNvPr>
          <p:cNvSpPr>
            <a:spLocks noGrp="1"/>
          </p:cNvSpPr>
          <p:nvPr>
            <p:ph type="ftr" sz="quarter" idx="11"/>
          </p:nvPr>
        </p:nvSpPr>
        <p:spPr/>
        <p:txBody>
          <a:bodyPr/>
          <a:lstStyle/>
          <a:p>
            <a:endParaRPr lang="en-US" noProof="0" dirty="0"/>
          </a:p>
        </p:txBody>
      </p:sp>
      <p:sp>
        <p:nvSpPr>
          <p:cNvPr id="6" name="Slide Number Placeholder 5">
            <a:extLst>
              <a:ext uri="{FF2B5EF4-FFF2-40B4-BE49-F238E27FC236}">
                <a16:creationId xmlns:a16="http://schemas.microsoft.com/office/drawing/2014/main" id="{B0030946-D0C7-4F78-94B0-427DAA6D5CB0}"/>
              </a:ext>
            </a:extLst>
          </p:cNvPr>
          <p:cNvSpPr>
            <a:spLocks noGrp="1"/>
          </p:cNvSpPr>
          <p:nvPr>
            <p:ph type="sldNum" sz="quarter" idx="12"/>
          </p:nvPr>
        </p:nvSpPr>
        <p:spPr/>
        <p:txBody>
          <a:bodyPr/>
          <a:lstStyle/>
          <a:p>
            <a:fld id="{82EE24B5-652C-4DB5-B7C3-B5BBEC1280B1}" type="slidenum">
              <a:rPr lang="en-US" noProof="0" smtClean="0"/>
              <a:t>‹#›</a:t>
            </a:fld>
            <a:endParaRPr lang="en-US" noProof="0" dirty="0"/>
          </a:p>
        </p:txBody>
      </p:sp>
    </p:spTree>
    <p:extLst>
      <p:ext uri="{BB962C8B-B14F-4D97-AF65-F5344CB8AC3E}">
        <p14:creationId xmlns:p14="http://schemas.microsoft.com/office/powerpoint/2010/main" val="26811821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211141-A77D-4E0E-8CAF-4CD3B279937B}"/>
              </a:ext>
            </a:extLst>
          </p:cNvPr>
          <p:cNvSpPr>
            <a:spLocks noGrp="1"/>
          </p:cNvSpPr>
          <p:nvPr>
            <p:ph type="title"/>
          </p:nvPr>
        </p:nvSpPr>
        <p:spPr/>
        <p:txBody>
          <a:bodyPr/>
          <a:lstStyle/>
          <a:p>
            <a:r>
              <a:rPr lang="en-US" noProof="0"/>
              <a:t>Click to edit Master title style</a:t>
            </a:r>
          </a:p>
        </p:txBody>
      </p:sp>
      <p:sp>
        <p:nvSpPr>
          <p:cNvPr id="3" name="Content Placeholder 2">
            <a:extLst>
              <a:ext uri="{FF2B5EF4-FFF2-40B4-BE49-F238E27FC236}">
                <a16:creationId xmlns:a16="http://schemas.microsoft.com/office/drawing/2014/main" id="{017EFDE0-5A54-402A-B0C3-6BC0BB739C25}"/>
              </a:ext>
            </a:extLst>
          </p:cNvPr>
          <p:cNvSpPr>
            <a:spLocks noGrp="1"/>
          </p:cNvSpPr>
          <p:nvPr>
            <p:ph idx="1"/>
          </p:nvPr>
        </p:nvSpPr>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a:extLst>
              <a:ext uri="{FF2B5EF4-FFF2-40B4-BE49-F238E27FC236}">
                <a16:creationId xmlns:a16="http://schemas.microsoft.com/office/drawing/2014/main" id="{8A2825AD-4585-4E37-A076-3D0070C9300C}"/>
              </a:ext>
            </a:extLst>
          </p:cNvPr>
          <p:cNvSpPr>
            <a:spLocks noGrp="1"/>
          </p:cNvSpPr>
          <p:nvPr>
            <p:ph type="dt" sz="half" idx="10"/>
          </p:nvPr>
        </p:nvSpPr>
        <p:spPr/>
        <p:txBody>
          <a:bodyPr/>
          <a:lstStyle/>
          <a:p>
            <a:fld id="{0312561F-7E45-400C-8758-912CDFE9410A}" type="datetime1">
              <a:rPr lang="en-US" noProof="0" smtClean="0"/>
              <a:t>7/17/2021</a:t>
            </a:fld>
            <a:endParaRPr lang="en-US" noProof="0" dirty="0"/>
          </a:p>
        </p:txBody>
      </p:sp>
      <p:sp>
        <p:nvSpPr>
          <p:cNvPr id="5" name="Footer Placeholder 4">
            <a:extLst>
              <a:ext uri="{FF2B5EF4-FFF2-40B4-BE49-F238E27FC236}">
                <a16:creationId xmlns:a16="http://schemas.microsoft.com/office/drawing/2014/main" id="{512064AD-EDC3-4B13-8CD6-49EB60099ED4}"/>
              </a:ext>
            </a:extLst>
          </p:cNvPr>
          <p:cNvSpPr>
            <a:spLocks noGrp="1"/>
          </p:cNvSpPr>
          <p:nvPr>
            <p:ph type="ftr" sz="quarter" idx="11"/>
          </p:nvPr>
        </p:nvSpPr>
        <p:spPr/>
        <p:txBody>
          <a:bodyPr/>
          <a:lstStyle/>
          <a:p>
            <a:endParaRPr lang="en-US" noProof="0" dirty="0"/>
          </a:p>
        </p:txBody>
      </p:sp>
      <p:sp>
        <p:nvSpPr>
          <p:cNvPr id="6" name="Slide Number Placeholder 5">
            <a:extLst>
              <a:ext uri="{FF2B5EF4-FFF2-40B4-BE49-F238E27FC236}">
                <a16:creationId xmlns:a16="http://schemas.microsoft.com/office/drawing/2014/main" id="{7890FD1E-16F6-49B1-A938-8CE601ED7AFC}"/>
              </a:ext>
            </a:extLst>
          </p:cNvPr>
          <p:cNvSpPr>
            <a:spLocks noGrp="1"/>
          </p:cNvSpPr>
          <p:nvPr>
            <p:ph type="sldNum" sz="quarter" idx="12"/>
          </p:nvPr>
        </p:nvSpPr>
        <p:spPr/>
        <p:txBody>
          <a:bodyPr/>
          <a:lstStyle/>
          <a:p>
            <a:fld id="{82EE24B5-652C-4DB5-B7C3-B5BBEC1280B1}" type="slidenum">
              <a:rPr lang="en-US" noProof="0" smtClean="0"/>
              <a:t>‹#›</a:t>
            </a:fld>
            <a:endParaRPr lang="en-US" noProof="0" dirty="0"/>
          </a:p>
        </p:txBody>
      </p:sp>
    </p:spTree>
    <p:extLst>
      <p:ext uri="{BB962C8B-B14F-4D97-AF65-F5344CB8AC3E}">
        <p14:creationId xmlns:p14="http://schemas.microsoft.com/office/powerpoint/2010/main" val="23398740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9FA988-92AD-48D7-890A-AA0540961DE2}"/>
              </a:ext>
            </a:extLst>
          </p:cNvPr>
          <p:cNvSpPr>
            <a:spLocks noGrp="1"/>
          </p:cNvSpPr>
          <p:nvPr>
            <p:ph type="title"/>
          </p:nvPr>
        </p:nvSpPr>
        <p:spPr>
          <a:xfrm>
            <a:off x="831850" y="1709738"/>
            <a:ext cx="10515600" cy="2852737"/>
          </a:xfrm>
        </p:spPr>
        <p:txBody>
          <a:bodyPr anchor="b"/>
          <a:lstStyle>
            <a:lvl1pPr>
              <a:defRPr sz="6000"/>
            </a:lvl1pPr>
          </a:lstStyle>
          <a:p>
            <a:r>
              <a:rPr lang="en-US" noProof="0"/>
              <a:t>Click to edit Master title style</a:t>
            </a:r>
          </a:p>
        </p:txBody>
      </p:sp>
      <p:sp>
        <p:nvSpPr>
          <p:cNvPr id="3" name="Text Placeholder 2">
            <a:extLst>
              <a:ext uri="{FF2B5EF4-FFF2-40B4-BE49-F238E27FC236}">
                <a16:creationId xmlns:a16="http://schemas.microsoft.com/office/drawing/2014/main" id="{EAA999FA-A189-41DB-9CFC-D1356C53437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Click to edit Master text styles</a:t>
            </a:r>
          </a:p>
        </p:txBody>
      </p:sp>
      <p:sp>
        <p:nvSpPr>
          <p:cNvPr id="4" name="Date Placeholder 3">
            <a:extLst>
              <a:ext uri="{FF2B5EF4-FFF2-40B4-BE49-F238E27FC236}">
                <a16:creationId xmlns:a16="http://schemas.microsoft.com/office/drawing/2014/main" id="{B24D83DC-20E7-4B71-9794-36FC33B1BA03}"/>
              </a:ext>
            </a:extLst>
          </p:cNvPr>
          <p:cNvSpPr>
            <a:spLocks noGrp="1"/>
          </p:cNvSpPr>
          <p:nvPr>
            <p:ph type="dt" sz="half" idx="10"/>
          </p:nvPr>
        </p:nvSpPr>
        <p:spPr/>
        <p:txBody>
          <a:bodyPr/>
          <a:lstStyle/>
          <a:p>
            <a:fld id="{85E24BC7-4CDB-41D7-81AF-9CE8473FF4B8}" type="datetime1">
              <a:rPr lang="en-US" noProof="0" smtClean="0"/>
              <a:t>7/17/2021</a:t>
            </a:fld>
            <a:endParaRPr lang="en-US" noProof="0" dirty="0"/>
          </a:p>
        </p:txBody>
      </p:sp>
      <p:sp>
        <p:nvSpPr>
          <p:cNvPr id="5" name="Footer Placeholder 4">
            <a:extLst>
              <a:ext uri="{FF2B5EF4-FFF2-40B4-BE49-F238E27FC236}">
                <a16:creationId xmlns:a16="http://schemas.microsoft.com/office/drawing/2014/main" id="{44E7D103-1290-4592-B37C-19C9C9DBEAE4}"/>
              </a:ext>
            </a:extLst>
          </p:cNvPr>
          <p:cNvSpPr>
            <a:spLocks noGrp="1"/>
          </p:cNvSpPr>
          <p:nvPr>
            <p:ph type="ftr" sz="quarter" idx="11"/>
          </p:nvPr>
        </p:nvSpPr>
        <p:spPr/>
        <p:txBody>
          <a:bodyPr/>
          <a:lstStyle/>
          <a:p>
            <a:endParaRPr lang="en-US" noProof="0" dirty="0"/>
          </a:p>
        </p:txBody>
      </p:sp>
      <p:sp>
        <p:nvSpPr>
          <p:cNvPr id="6" name="Slide Number Placeholder 5">
            <a:extLst>
              <a:ext uri="{FF2B5EF4-FFF2-40B4-BE49-F238E27FC236}">
                <a16:creationId xmlns:a16="http://schemas.microsoft.com/office/drawing/2014/main" id="{15955B1B-4A5C-42C7-99A5-B8217736F178}"/>
              </a:ext>
            </a:extLst>
          </p:cNvPr>
          <p:cNvSpPr>
            <a:spLocks noGrp="1"/>
          </p:cNvSpPr>
          <p:nvPr>
            <p:ph type="sldNum" sz="quarter" idx="12"/>
          </p:nvPr>
        </p:nvSpPr>
        <p:spPr/>
        <p:txBody>
          <a:bodyPr/>
          <a:lstStyle/>
          <a:p>
            <a:fld id="{82EE24B5-652C-4DB5-B7C3-B5BBEC1280B1}" type="slidenum">
              <a:rPr lang="en-US" noProof="0" smtClean="0"/>
              <a:t>‹#›</a:t>
            </a:fld>
            <a:endParaRPr lang="en-US" noProof="0" dirty="0"/>
          </a:p>
        </p:txBody>
      </p:sp>
    </p:spTree>
    <p:extLst>
      <p:ext uri="{BB962C8B-B14F-4D97-AF65-F5344CB8AC3E}">
        <p14:creationId xmlns:p14="http://schemas.microsoft.com/office/powerpoint/2010/main" val="115377352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4E60EB58-EF7E-435A-8B07-B5BCF3AF119F}"/>
              </a:ext>
            </a:extLst>
          </p:cNvPr>
          <p:cNvSpPr>
            <a:spLocks noGrp="1"/>
          </p:cNvSpPr>
          <p:nvPr>
            <p:ph type="sldNum" sz="quarter" idx="12"/>
          </p:nvPr>
        </p:nvSpPr>
        <p:spPr/>
        <p:txBody>
          <a:bodyPr/>
          <a:lstStyle/>
          <a:p>
            <a:fld id="{82EE24B5-652C-4DB5-B7C3-B5BBEC1280B1}" type="slidenum">
              <a:rPr lang="en-US" noProof="0" smtClean="0"/>
              <a:t>‹#›</a:t>
            </a:fld>
            <a:endParaRPr lang="en-US" noProof="0" dirty="0"/>
          </a:p>
        </p:txBody>
      </p:sp>
      <p:sp>
        <p:nvSpPr>
          <p:cNvPr id="2" name="Title 1">
            <a:extLst>
              <a:ext uri="{FF2B5EF4-FFF2-40B4-BE49-F238E27FC236}">
                <a16:creationId xmlns:a16="http://schemas.microsoft.com/office/drawing/2014/main" id="{E7F76098-6FA1-470A-BEF4-E4B0AC75E8FE}"/>
              </a:ext>
            </a:extLst>
          </p:cNvPr>
          <p:cNvSpPr>
            <a:spLocks noGrp="1"/>
          </p:cNvSpPr>
          <p:nvPr>
            <p:ph type="title"/>
          </p:nvPr>
        </p:nvSpPr>
        <p:spPr/>
        <p:txBody>
          <a:bodyPr/>
          <a:lstStyle/>
          <a:p>
            <a:r>
              <a:rPr lang="en-US" noProof="0"/>
              <a:t>Click to edit Master title style</a:t>
            </a:r>
          </a:p>
        </p:txBody>
      </p:sp>
      <p:sp>
        <p:nvSpPr>
          <p:cNvPr id="3" name="Content Placeholder 2">
            <a:extLst>
              <a:ext uri="{FF2B5EF4-FFF2-40B4-BE49-F238E27FC236}">
                <a16:creationId xmlns:a16="http://schemas.microsoft.com/office/drawing/2014/main" id="{4B647ABC-6745-43B6-8A64-6E191BD65CA2}"/>
              </a:ext>
            </a:extLst>
          </p:cNvPr>
          <p:cNvSpPr>
            <a:spLocks noGrp="1"/>
          </p:cNvSpPr>
          <p:nvPr>
            <p:ph sz="half" idx="1"/>
          </p:nvPr>
        </p:nvSpPr>
        <p:spPr>
          <a:xfrm>
            <a:off x="838200" y="1825625"/>
            <a:ext cx="5181600" cy="435133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Content Placeholder 3">
            <a:extLst>
              <a:ext uri="{FF2B5EF4-FFF2-40B4-BE49-F238E27FC236}">
                <a16:creationId xmlns:a16="http://schemas.microsoft.com/office/drawing/2014/main" id="{E4387105-2538-4216-9A7E-445FA092F960}"/>
              </a:ext>
            </a:extLst>
          </p:cNvPr>
          <p:cNvSpPr>
            <a:spLocks noGrp="1"/>
          </p:cNvSpPr>
          <p:nvPr>
            <p:ph sz="half" idx="2"/>
          </p:nvPr>
        </p:nvSpPr>
        <p:spPr>
          <a:xfrm>
            <a:off x="6172200" y="1825625"/>
            <a:ext cx="5181600" cy="435133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Date Placeholder 4">
            <a:extLst>
              <a:ext uri="{FF2B5EF4-FFF2-40B4-BE49-F238E27FC236}">
                <a16:creationId xmlns:a16="http://schemas.microsoft.com/office/drawing/2014/main" id="{47F57DE0-C032-4FCC-9006-09C2C328A665}"/>
              </a:ext>
            </a:extLst>
          </p:cNvPr>
          <p:cNvSpPr>
            <a:spLocks noGrp="1"/>
          </p:cNvSpPr>
          <p:nvPr>
            <p:ph type="dt" sz="half" idx="10"/>
          </p:nvPr>
        </p:nvSpPr>
        <p:spPr/>
        <p:txBody>
          <a:bodyPr/>
          <a:lstStyle/>
          <a:p>
            <a:fld id="{397CD216-73DE-4B96-8E1B-BB64D86142BB}" type="datetime1">
              <a:rPr lang="en-US" noProof="0" smtClean="0"/>
              <a:t>7/17/2021</a:t>
            </a:fld>
            <a:endParaRPr lang="en-US" noProof="0" dirty="0"/>
          </a:p>
        </p:txBody>
      </p:sp>
      <p:sp>
        <p:nvSpPr>
          <p:cNvPr id="6" name="Footer Placeholder 5">
            <a:extLst>
              <a:ext uri="{FF2B5EF4-FFF2-40B4-BE49-F238E27FC236}">
                <a16:creationId xmlns:a16="http://schemas.microsoft.com/office/drawing/2014/main" id="{90C776CB-2819-4488-9012-A6EA22079A47}"/>
              </a:ext>
            </a:extLst>
          </p:cNvPr>
          <p:cNvSpPr>
            <a:spLocks noGrp="1"/>
          </p:cNvSpPr>
          <p:nvPr>
            <p:ph type="ftr" sz="quarter" idx="11"/>
          </p:nvPr>
        </p:nvSpPr>
        <p:spPr/>
        <p:txBody>
          <a:bodyPr/>
          <a:lstStyle/>
          <a:p>
            <a:endParaRPr lang="en-US" noProof="0" dirty="0"/>
          </a:p>
        </p:txBody>
      </p:sp>
    </p:spTree>
    <p:extLst>
      <p:ext uri="{BB962C8B-B14F-4D97-AF65-F5344CB8AC3E}">
        <p14:creationId xmlns:p14="http://schemas.microsoft.com/office/powerpoint/2010/main" val="80628698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F43C73-1D0F-45F9-A7E4-E9D24EAFDE3D}"/>
              </a:ext>
            </a:extLst>
          </p:cNvPr>
          <p:cNvSpPr>
            <a:spLocks noGrp="1"/>
          </p:cNvSpPr>
          <p:nvPr>
            <p:ph type="title"/>
          </p:nvPr>
        </p:nvSpPr>
        <p:spPr>
          <a:xfrm>
            <a:off x="839788" y="365125"/>
            <a:ext cx="10515600" cy="1325563"/>
          </a:xfrm>
        </p:spPr>
        <p:txBody>
          <a:bodyPr/>
          <a:lstStyle/>
          <a:p>
            <a:r>
              <a:rPr lang="en-US" noProof="0"/>
              <a:t>Click to edit Master title style</a:t>
            </a:r>
          </a:p>
        </p:txBody>
      </p:sp>
      <p:sp>
        <p:nvSpPr>
          <p:cNvPr id="3" name="Text Placeholder 2">
            <a:extLst>
              <a:ext uri="{FF2B5EF4-FFF2-40B4-BE49-F238E27FC236}">
                <a16:creationId xmlns:a16="http://schemas.microsoft.com/office/drawing/2014/main" id="{D3B88E76-F6AB-4621-A9A6-20A81C5A3F9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4" name="Content Placeholder 3">
            <a:extLst>
              <a:ext uri="{FF2B5EF4-FFF2-40B4-BE49-F238E27FC236}">
                <a16:creationId xmlns:a16="http://schemas.microsoft.com/office/drawing/2014/main" id="{6A313FB9-6D6C-4F61-9E7A-76E686D06C25}"/>
              </a:ext>
            </a:extLst>
          </p:cNvPr>
          <p:cNvSpPr>
            <a:spLocks noGrp="1"/>
          </p:cNvSpPr>
          <p:nvPr>
            <p:ph sz="half" idx="2"/>
          </p:nvPr>
        </p:nvSpPr>
        <p:spPr>
          <a:xfrm>
            <a:off x="839788" y="2505075"/>
            <a:ext cx="5157787" cy="368458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ext Placeholder 4">
            <a:extLst>
              <a:ext uri="{FF2B5EF4-FFF2-40B4-BE49-F238E27FC236}">
                <a16:creationId xmlns:a16="http://schemas.microsoft.com/office/drawing/2014/main" id="{2A93A737-E48B-4909-BE04-F55B5810325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6" name="Content Placeholder 5">
            <a:extLst>
              <a:ext uri="{FF2B5EF4-FFF2-40B4-BE49-F238E27FC236}">
                <a16:creationId xmlns:a16="http://schemas.microsoft.com/office/drawing/2014/main" id="{D8F9958C-DB5F-444E-ACE8-73F5E0CA67F1}"/>
              </a:ext>
            </a:extLst>
          </p:cNvPr>
          <p:cNvSpPr>
            <a:spLocks noGrp="1"/>
          </p:cNvSpPr>
          <p:nvPr>
            <p:ph sz="quarter" idx="4"/>
          </p:nvPr>
        </p:nvSpPr>
        <p:spPr>
          <a:xfrm>
            <a:off x="6172200" y="2505075"/>
            <a:ext cx="5183188" cy="368458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Date Placeholder 6">
            <a:extLst>
              <a:ext uri="{FF2B5EF4-FFF2-40B4-BE49-F238E27FC236}">
                <a16:creationId xmlns:a16="http://schemas.microsoft.com/office/drawing/2014/main" id="{11D097D1-3052-4C1F-B573-CA25FFF6CCB5}"/>
              </a:ext>
            </a:extLst>
          </p:cNvPr>
          <p:cNvSpPr>
            <a:spLocks noGrp="1"/>
          </p:cNvSpPr>
          <p:nvPr>
            <p:ph type="dt" sz="half" idx="10"/>
          </p:nvPr>
        </p:nvSpPr>
        <p:spPr/>
        <p:txBody>
          <a:bodyPr/>
          <a:lstStyle/>
          <a:p>
            <a:fld id="{C6A5CD8C-7FEF-4E71-8EB9-D3BA6E2E3E9E}" type="datetime1">
              <a:rPr lang="en-US" noProof="0" smtClean="0"/>
              <a:t>7/17/2021</a:t>
            </a:fld>
            <a:endParaRPr lang="en-US" noProof="0" dirty="0"/>
          </a:p>
        </p:txBody>
      </p:sp>
      <p:sp>
        <p:nvSpPr>
          <p:cNvPr id="8" name="Footer Placeholder 7">
            <a:extLst>
              <a:ext uri="{FF2B5EF4-FFF2-40B4-BE49-F238E27FC236}">
                <a16:creationId xmlns:a16="http://schemas.microsoft.com/office/drawing/2014/main" id="{F2607AC3-2220-4DDA-A22A-C404538FE48E}"/>
              </a:ext>
            </a:extLst>
          </p:cNvPr>
          <p:cNvSpPr>
            <a:spLocks noGrp="1"/>
          </p:cNvSpPr>
          <p:nvPr>
            <p:ph type="ftr" sz="quarter" idx="11"/>
          </p:nvPr>
        </p:nvSpPr>
        <p:spPr/>
        <p:txBody>
          <a:bodyPr/>
          <a:lstStyle/>
          <a:p>
            <a:endParaRPr lang="en-US" noProof="0" dirty="0"/>
          </a:p>
        </p:txBody>
      </p:sp>
      <p:sp>
        <p:nvSpPr>
          <p:cNvPr id="9" name="Slide Number Placeholder 8">
            <a:extLst>
              <a:ext uri="{FF2B5EF4-FFF2-40B4-BE49-F238E27FC236}">
                <a16:creationId xmlns:a16="http://schemas.microsoft.com/office/drawing/2014/main" id="{6FD8DEB3-F122-4B42-9E12-F61189B878B2}"/>
              </a:ext>
            </a:extLst>
          </p:cNvPr>
          <p:cNvSpPr>
            <a:spLocks noGrp="1"/>
          </p:cNvSpPr>
          <p:nvPr>
            <p:ph type="sldNum" sz="quarter" idx="12"/>
          </p:nvPr>
        </p:nvSpPr>
        <p:spPr/>
        <p:txBody>
          <a:bodyPr/>
          <a:lstStyle/>
          <a:p>
            <a:fld id="{82EE24B5-652C-4DB5-B7C3-B5BBEC1280B1}" type="slidenum">
              <a:rPr lang="en-US" noProof="0" smtClean="0"/>
              <a:t>‹#›</a:t>
            </a:fld>
            <a:endParaRPr lang="en-US" noProof="0" dirty="0"/>
          </a:p>
        </p:txBody>
      </p:sp>
    </p:spTree>
    <p:extLst>
      <p:ext uri="{BB962C8B-B14F-4D97-AF65-F5344CB8AC3E}">
        <p14:creationId xmlns:p14="http://schemas.microsoft.com/office/powerpoint/2010/main" val="195737622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789EF5-3FD9-4423-A9E8-B67B4E902E9B}"/>
              </a:ext>
            </a:extLst>
          </p:cNvPr>
          <p:cNvSpPr>
            <a:spLocks noGrp="1"/>
          </p:cNvSpPr>
          <p:nvPr>
            <p:ph type="title"/>
          </p:nvPr>
        </p:nvSpPr>
        <p:spPr/>
        <p:txBody>
          <a:bodyPr/>
          <a:lstStyle/>
          <a:p>
            <a:r>
              <a:rPr lang="en-US" noProof="0"/>
              <a:t>Click to edit Master title style</a:t>
            </a:r>
          </a:p>
        </p:txBody>
      </p:sp>
      <p:sp>
        <p:nvSpPr>
          <p:cNvPr id="3" name="Date Placeholder 2">
            <a:extLst>
              <a:ext uri="{FF2B5EF4-FFF2-40B4-BE49-F238E27FC236}">
                <a16:creationId xmlns:a16="http://schemas.microsoft.com/office/drawing/2014/main" id="{030D7191-31B4-440E-A4E9-F412FA55824C}"/>
              </a:ext>
            </a:extLst>
          </p:cNvPr>
          <p:cNvSpPr>
            <a:spLocks noGrp="1"/>
          </p:cNvSpPr>
          <p:nvPr>
            <p:ph type="dt" sz="half" idx="10"/>
          </p:nvPr>
        </p:nvSpPr>
        <p:spPr/>
        <p:txBody>
          <a:bodyPr/>
          <a:lstStyle/>
          <a:p>
            <a:fld id="{4BE4379E-9B58-41EA-B928-5B1C8436A60E}" type="datetime1">
              <a:rPr lang="en-US" noProof="0" smtClean="0"/>
              <a:t>7/17/2021</a:t>
            </a:fld>
            <a:endParaRPr lang="en-US" noProof="0" dirty="0"/>
          </a:p>
        </p:txBody>
      </p:sp>
      <p:sp>
        <p:nvSpPr>
          <p:cNvPr id="4" name="Footer Placeholder 3">
            <a:extLst>
              <a:ext uri="{FF2B5EF4-FFF2-40B4-BE49-F238E27FC236}">
                <a16:creationId xmlns:a16="http://schemas.microsoft.com/office/drawing/2014/main" id="{8EC85CB6-0880-4BF0-8E98-291E70C71377}"/>
              </a:ext>
            </a:extLst>
          </p:cNvPr>
          <p:cNvSpPr>
            <a:spLocks noGrp="1"/>
          </p:cNvSpPr>
          <p:nvPr>
            <p:ph type="ftr" sz="quarter" idx="11"/>
          </p:nvPr>
        </p:nvSpPr>
        <p:spPr/>
        <p:txBody>
          <a:bodyPr/>
          <a:lstStyle/>
          <a:p>
            <a:endParaRPr lang="en-US" noProof="0" dirty="0"/>
          </a:p>
        </p:txBody>
      </p:sp>
      <p:sp>
        <p:nvSpPr>
          <p:cNvPr id="5" name="Slide Number Placeholder 4">
            <a:extLst>
              <a:ext uri="{FF2B5EF4-FFF2-40B4-BE49-F238E27FC236}">
                <a16:creationId xmlns:a16="http://schemas.microsoft.com/office/drawing/2014/main" id="{BE4A5E74-F26F-4C7A-BED1-6EE66C0B3A54}"/>
              </a:ext>
            </a:extLst>
          </p:cNvPr>
          <p:cNvSpPr>
            <a:spLocks noGrp="1"/>
          </p:cNvSpPr>
          <p:nvPr>
            <p:ph type="sldNum" sz="quarter" idx="12"/>
          </p:nvPr>
        </p:nvSpPr>
        <p:spPr/>
        <p:txBody>
          <a:bodyPr/>
          <a:lstStyle/>
          <a:p>
            <a:fld id="{82EE24B5-652C-4DB5-B7C3-B5BBEC1280B1}" type="slidenum">
              <a:rPr lang="en-US" noProof="0" smtClean="0"/>
              <a:t>‹#›</a:t>
            </a:fld>
            <a:endParaRPr lang="en-US" noProof="0" dirty="0"/>
          </a:p>
        </p:txBody>
      </p:sp>
    </p:spTree>
    <p:extLst>
      <p:ext uri="{BB962C8B-B14F-4D97-AF65-F5344CB8AC3E}">
        <p14:creationId xmlns:p14="http://schemas.microsoft.com/office/powerpoint/2010/main" val="195815380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655C546-684A-45B9-8890-66DC55DF7D06}"/>
              </a:ext>
            </a:extLst>
          </p:cNvPr>
          <p:cNvSpPr>
            <a:spLocks noGrp="1"/>
          </p:cNvSpPr>
          <p:nvPr>
            <p:ph type="dt" sz="half" idx="10"/>
          </p:nvPr>
        </p:nvSpPr>
        <p:spPr/>
        <p:txBody>
          <a:bodyPr/>
          <a:lstStyle/>
          <a:p>
            <a:fld id="{40B0A371-51FE-4D99-BD87-6A650FCE519D}" type="datetime1">
              <a:rPr lang="en-US" noProof="0" smtClean="0"/>
              <a:t>7/17/2021</a:t>
            </a:fld>
            <a:endParaRPr lang="en-US" noProof="0" dirty="0"/>
          </a:p>
        </p:txBody>
      </p:sp>
      <p:sp>
        <p:nvSpPr>
          <p:cNvPr id="3" name="Footer Placeholder 2">
            <a:extLst>
              <a:ext uri="{FF2B5EF4-FFF2-40B4-BE49-F238E27FC236}">
                <a16:creationId xmlns:a16="http://schemas.microsoft.com/office/drawing/2014/main" id="{4543EBDF-D696-42F7-B962-56F5FEE120CC}"/>
              </a:ext>
            </a:extLst>
          </p:cNvPr>
          <p:cNvSpPr>
            <a:spLocks noGrp="1"/>
          </p:cNvSpPr>
          <p:nvPr>
            <p:ph type="ftr" sz="quarter" idx="11"/>
          </p:nvPr>
        </p:nvSpPr>
        <p:spPr/>
        <p:txBody>
          <a:bodyPr/>
          <a:lstStyle/>
          <a:p>
            <a:endParaRPr lang="en-US" noProof="0" dirty="0"/>
          </a:p>
        </p:txBody>
      </p:sp>
      <p:sp>
        <p:nvSpPr>
          <p:cNvPr id="4" name="Slide Number Placeholder 3">
            <a:extLst>
              <a:ext uri="{FF2B5EF4-FFF2-40B4-BE49-F238E27FC236}">
                <a16:creationId xmlns:a16="http://schemas.microsoft.com/office/drawing/2014/main" id="{6789D77E-1675-4F9D-9113-B274CB0E87FA}"/>
              </a:ext>
            </a:extLst>
          </p:cNvPr>
          <p:cNvSpPr>
            <a:spLocks noGrp="1"/>
          </p:cNvSpPr>
          <p:nvPr>
            <p:ph type="sldNum" sz="quarter" idx="12"/>
          </p:nvPr>
        </p:nvSpPr>
        <p:spPr/>
        <p:txBody>
          <a:bodyPr/>
          <a:lstStyle/>
          <a:p>
            <a:fld id="{82EE24B5-652C-4DB5-B7C3-B5BBEC1280B1}" type="slidenum">
              <a:rPr lang="en-US" noProof="0" smtClean="0"/>
              <a:t>‹#›</a:t>
            </a:fld>
            <a:endParaRPr lang="en-US" noProof="0" dirty="0"/>
          </a:p>
        </p:txBody>
      </p:sp>
    </p:spTree>
    <p:extLst>
      <p:ext uri="{BB962C8B-B14F-4D97-AF65-F5344CB8AC3E}">
        <p14:creationId xmlns:p14="http://schemas.microsoft.com/office/powerpoint/2010/main" val="334738403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8E9C90-06AB-49B5-9970-F5791DE93A41}"/>
              </a:ext>
            </a:extLst>
          </p:cNvPr>
          <p:cNvSpPr>
            <a:spLocks noGrp="1"/>
          </p:cNvSpPr>
          <p:nvPr>
            <p:ph type="title"/>
          </p:nvPr>
        </p:nvSpPr>
        <p:spPr>
          <a:xfrm>
            <a:off x="839788" y="457200"/>
            <a:ext cx="3932237" cy="1600200"/>
          </a:xfrm>
        </p:spPr>
        <p:txBody>
          <a:bodyPr anchor="b"/>
          <a:lstStyle>
            <a:lvl1pPr>
              <a:defRPr sz="3200"/>
            </a:lvl1pPr>
          </a:lstStyle>
          <a:p>
            <a:r>
              <a:rPr lang="en-US" noProof="0"/>
              <a:t>Click to edit Master title style</a:t>
            </a:r>
          </a:p>
        </p:txBody>
      </p:sp>
      <p:sp>
        <p:nvSpPr>
          <p:cNvPr id="3" name="Content Placeholder 2">
            <a:extLst>
              <a:ext uri="{FF2B5EF4-FFF2-40B4-BE49-F238E27FC236}">
                <a16:creationId xmlns:a16="http://schemas.microsoft.com/office/drawing/2014/main" id="{EFFB0071-932D-4CA0-92FB-A6E75AC8556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Text Placeholder 3">
            <a:extLst>
              <a:ext uri="{FF2B5EF4-FFF2-40B4-BE49-F238E27FC236}">
                <a16:creationId xmlns:a16="http://schemas.microsoft.com/office/drawing/2014/main" id="{71C8D9F5-8B70-4BDD-9CB5-BBF87CF5535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5" name="Date Placeholder 4">
            <a:extLst>
              <a:ext uri="{FF2B5EF4-FFF2-40B4-BE49-F238E27FC236}">
                <a16:creationId xmlns:a16="http://schemas.microsoft.com/office/drawing/2014/main" id="{7989DE91-7A80-4682-9D32-2CD41DEFB7B2}"/>
              </a:ext>
            </a:extLst>
          </p:cNvPr>
          <p:cNvSpPr>
            <a:spLocks noGrp="1"/>
          </p:cNvSpPr>
          <p:nvPr>
            <p:ph type="dt" sz="half" idx="10"/>
          </p:nvPr>
        </p:nvSpPr>
        <p:spPr/>
        <p:txBody>
          <a:bodyPr/>
          <a:lstStyle/>
          <a:p>
            <a:fld id="{5FCF8CFF-A1C0-4B6C-AA8D-BE72CB14468D}" type="datetime1">
              <a:rPr lang="en-US" noProof="0" smtClean="0"/>
              <a:t>7/17/2021</a:t>
            </a:fld>
            <a:endParaRPr lang="en-US" noProof="0" dirty="0"/>
          </a:p>
        </p:txBody>
      </p:sp>
      <p:sp>
        <p:nvSpPr>
          <p:cNvPr id="6" name="Footer Placeholder 5">
            <a:extLst>
              <a:ext uri="{FF2B5EF4-FFF2-40B4-BE49-F238E27FC236}">
                <a16:creationId xmlns:a16="http://schemas.microsoft.com/office/drawing/2014/main" id="{7B9E2482-2E7D-4868-95A7-4A55B40FECE1}"/>
              </a:ext>
            </a:extLst>
          </p:cNvPr>
          <p:cNvSpPr>
            <a:spLocks noGrp="1"/>
          </p:cNvSpPr>
          <p:nvPr>
            <p:ph type="ftr" sz="quarter" idx="11"/>
          </p:nvPr>
        </p:nvSpPr>
        <p:spPr/>
        <p:txBody>
          <a:bodyPr/>
          <a:lstStyle/>
          <a:p>
            <a:endParaRPr lang="en-US" noProof="0" dirty="0"/>
          </a:p>
        </p:txBody>
      </p:sp>
      <p:sp>
        <p:nvSpPr>
          <p:cNvPr id="7" name="Slide Number Placeholder 6">
            <a:extLst>
              <a:ext uri="{FF2B5EF4-FFF2-40B4-BE49-F238E27FC236}">
                <a16:creationId xmlns:a16="http://schemas.microsoft.com/office/drawing/2014/main" id="{1F4E84CF-C3E5-4475-84C7-21CBAC064B74}"/>
              </a:ext>
            </a:extLst>
          </p:cNvPr>
          <p:cNvSpPr>
            <a:spLocks noGrp="1"/>
          </p:cNvSpPr>
          <p:nvPr>
            <p:ph type="sldNum" sz="quarter" idx="12"/>
          </p:nvPr>
        </p:nvSpPr>
        <p:spPr/>
        <p:txBody>
          <a:bodyPr/>
          <a:lstStyle/>
          <a:p>
            <a:fld id="{82EE24B5-652C-4DB5-B7C3-B5BBEC1280B1}" type="slidenum">
              <a:rPr lang="en-US" noProof="0" smtClean="0"/>
              <a:t>‹#›</a:t>
            </a:fld>
            <a:endParaRPr lang="en-US" noProof="0" dirty="0"/>
          </a:p>
        </p:txBody>
      </p:sp>
    </p:spTree>
    <p:extLst>
      <p:ext uri="{BB962C8B-B14F-4D97-AF65-F5344CB8AC3E}">
        <p14:creationId xmlns:p14="http://schemas.microsoft.com/office/powerpoint/2010/main" val="136581306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90E0AA-5363-4861-AB6B-0E4D34D74B92}"/>
              </a:ext>
            </a:extLst>
          </p:cNvPr>
          <p:cNvSpPr>
            <a:spLocks noGrp="1"/>
          </p:cNvSpPr>
          <p:nvPr>
            <p:ph type="title"/>
          </p:nvPr>
        </p:nvSpPr>
        <p:spPr>
          <a:xfrm>
            <a:off x="839788" y="457200"/>
            <a:ext cx="3932237" cy="1600200"/>
          </a:xfrm>
        </p:spPr>
        <p:txBody>
          <a:bodyPr anchor="b"/>
          <a:lstStyle>
            <a:lvl1pPr>
              <a:defRPr sz="3200"/>
            </a:lvl1pPr>
          </a:lstStyle>
          <a:p>
            <a:r>
              <a:rPr lang="en-US" noProof="0"/>
              <a:t>Click to edit Master title style</a:t>
            </a:r>
          </a:p>
        </p:txBody>
      </p:sp>
      <p:sp>
        <p:nvSpPr>
          <p:cNvPr id="3" name="Picture Placeholder 2">
            <a:extLst>
              <a:ext uri="{FF2B5EF4-FFF2-40B4-BE49-F238E27FC236}">
                <a16:creationId xmlns:a16="http://schemas.microsoft.com/office/drawing/2014/main" id="{8D44B7CE-2038-4CCA-AA8A-D03DE5FD956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US" noProof="0" dirty="0"/>
          </a:p>
        </p:txBody>
      </p:sp>
      <p:sp>
        <p:nvSpPr>
          <p:cNvPr id="4" name="Text Placeholder 3">
            <a:extLst>
              <a:ext uri="{FF2B5EF4-FFF2-40B4-BE49-F238E27FC236}">
                <a16:creationId xmlns:a16="http://schemas.microsoft.com/office/drawing/2014/main" id="{EA79774D-36EB-4201-B1AC-922DD2E0664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5" name="Date Placeholder 4">
            <a:extLst>
              <a:ext uri="{FF2B5EF4-FFF2-40B4-BE49-F238E27FC236}">
                <a16:creationId xmlns:a16="http://schemas.microsoft.com/office/drawing/2014/main" id="{CAD1E234-1CB2-41A0-B40D-7E7F160CBA11}"/>
              </a:ext>
            </a:extLst>
          </p:cNvPr>
          <p:cNvSpPr>
            <a:spLocks noGrp="1"/>
          </p:cNvSpPr>
          <p:nvPr>
            <p:ph type="dt" sz="half" idx="10"/>
          </p:nvPr>
        </p:nvSpPr>
        <p:spPr/>
        <p:txBody>
          <a:bodyPr/>
          <a:lstStyle/>
          <a:p>
            <a:fld id="{8C6D634D-0427-413D-A0D0-098959D06FEF}" type="datetime1">
              <a:rPr lang="en-US" noProof="0" smtClean="0"/>
              <a:t>7/17/2021</a:t>
            </a:fld>
            <a:endParaRPr lang="en-US" noProof="0" dirty="0"/>
          </a:p>
        </p:txBody>
      </p:sp>
      <p:sp>
        <p:nvSpPr>
          <p:cNvPr id="6" name="Footer Placeholder 5">
            <a:extLst>
              <a:ext uri="{FF2B5EF4-FFF2-40B4-BE49-F238E27FC236}">
                <a16:creationId xmlns:a16="http://schemas.microsoft.com/office/drawing/2014/main" id="{99FD472E-6334-4051-B4D9-6361A819F792}"/>
              </a:ext>
            </a:extLst>
          </p:cNvPr>
          <p:cNvSpPr>
            <a:spLocks noGrp="1"/>
          </p:cNvSpPr>
          <p:nvPr>
            <p:ph type="ftr" sz="quarter" idx="11"/>
          </p:nvPr>
        </p:nvSpPr>
        <p:spPr/>
        <p:txBody>
          <a:bodyPr/>
          <a:lstStyle/>
          <a:p>
            <a:endParaRPr lang="en-US" noProof="0" dirty="0"/>
          </a:p>
        </p:txBody>
      </p:sp>
      <p:sp>
        <p:nvSpPr>
          <p:cNvPr id="7" name="Slide Number Placeholder 6">
            <a:extLst>
              <a:ext uri="{FF2B5EF4-FFF2-40B4-BE49-F238E27FC236}">
                <a16:creationId xmlns:a16="http://schemas.microsoft.com/office/drawing/2014/main" id="{192384B9-6290-4070-B7D1-A105B27F0CB0}"/>
              </a:ext>
            </a:extLst>
          </p:cNvPr>
          <p:cNvSpPr>
            <a:spLocks noGrp="1"/>
          </p:cNvSpPr>
          <p:nvPr>
            <p:ph type="sldNum" sz="quarter" idx="12"/>
          </p:nvPr>
        </p:nvSpPr>
        <p:spPr/>
        <p:txBody>
          <a:bodyPr/>
          <a:lstStyle/>
          <a:p>
            <a:fld id="{82EE24B5-652C-4DB5-B7C3-B5BBEC1280B1}" type="slidenum">
              <a:rPr lang="en-US" noProof="0" smtClean="0"/>
              <a:t>‹#›</a:t>
            </a:fld>
            <a:endParaRPr lang="en-US" noProof="0" dirty="0"/>
          </a:p>
        </p:txBody>
      </p:sp>
    </p:spTree>
    <p:extLst>
      <p:ext uri="{BB962C8B-B14F-4D97-AF65-F5344CB8AC3E}">
        <p14:creationId xmlns:p14="http://schemas.microsoft.com/office/powerpoint/2010/main" val="208487806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Six Conten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37202246-9B90-4CE1-AAF1-3328E51AE0A5}"/>
              </a:ext>
            </a:extLst>
          </p:cNvPr>
          <p:cNvSpPr>
            <a:spLocks noGrp="1"/>
          </p:cNvSpPr>
          <p:nvPr>
            <p:ph type="pic" sz="quarter" idx="13"/>
          </p:nvPr>
        </p:nvSpPr>
        <p:spPr>
          <a:xfrm>
            <a:off x="0" y="0"/>
            <a:ext cx="12192000" cy="6858000"/>
          </a:xfrm>
        </p:spPr>
        <p:txBody>
          <a:bodyPr/>
          <a:lstStyle>
            <a:lvl1pPr marL="0" indent="0" algn="ctr">
              <a:buNone/>
              <a:defRPr/>
            </a:lvl1pPr>
          </a:lstStyle>
          <a:p>
            <a:r>
              <a:rPr lang="en-US" noProof="0"/>
              <a:t>Click icon to add picture</a:t>
            </a:r>
            <a:endParaRPr lang="en-US" noProof="0" dirty="0"/>
          </a:p>
        </p:txBody>
      </p:sp>
      <p:sp>
        <p:nvSpPr>
          <p:cNvPr id="18" name="Content Placeholder 2">
            <a:extLst>
              <a:ext uri="{FF2B5EF4-FFF2-40B4-BE49-F238E27FC236}">
                <a16:creationId xmlns:a16="http://schemas.microsoft.com/office/drawing/2014/main" id="{843DF42B-5E6A-409A-A205-0B59AE5FBD98}"/>
              </a:ext>
            </a:extLst>
          </p:cNvPr>
          <p:cNvSpPr>
            <a:spLocks noGrp="1"/>
          </p:cNvSpPr>
          <p:nvPr>
            <p:ph sz="half" idx="15"/>
          </p:nvPr>
        </p:nvSpPr>
        <p:spPr>
          <a:xfrm>
            <a:off x="8530301" y="1690689"/>
            <a:ext cx="3148965" cy="1922438"/>
          </a:xfrm>
        </p:spPr>
        <p:txBody>
          <a:bodyPr>
            <a:noAutofit/>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7" name="Content Placeholder 2">
            <a:extLst>
              <a:ext uri="{FF2B5EF4-FFF2-40B4-BE49-F238E27FC236}">
                <a16:creationId xmlns:a16="http://schemas.microsoft.com/office/drawing/2014/main" id="{9C7A202D-9C81-48E9-AC0B-E4DDE20AE14F}"/>
              </a:ext>
            </a:extLst>
          </p:cNvPr>
          <p:cNvSpPr>
            <a:spLocks noGrp="1"/>
          </p:cNvSpPr>
          <p:nvPr>
            <p:ph sz="half" idx="14"/>
          </p:nvPr>
        </p:nvSpPr>
        <p:spPr>
          <a:xfrm>
            <a:off x="4888689" y="1702826"/>
            <a:ext cx="3148965" cy="1922438"/>
          </a:xfrm>
        </p:spPr>
        <p:txBody>
          <a:bodyPr>
            <a:noAutofit/>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Slide Number Placeholder 6">
            <a:extLst>
              <a:ext uri="{FF2B5EF4-FFF2-40B4-BE49-F238E27FC236}">
                <a16:creationId xmlns:a16="http://schemas.microsoft.com/office/drawing/2014/main" id="{4E60EB58-EF7E-435A-8B07-B5BCF3AF119F}"/>
              </a:ext>
            </a:extLst>
          </p:cNvPr>
          <p:cNvSpPr>
            <a:spLocks noGrp="1"/>
          </p:cNvSpPr>
          <p:nvPr>
            <p:ph type="sldNum" sz="quarter" idx="12"/>
          </p:nvPr>
        </p:nvSpPr>
        <p:spPr/>
        <p:txBody>
          <a:bodyPr/>
          <a:lstStyle/>
          <a:p>
            <a:fld id="{82EE24B5-652C-4DB5-B7C3-B5BBEC1280B1}" type="slidenum">
              <a:rPr lang="en-US" noProof="0" smtClean="0"/>
              <a:t>‹#›</a:t>
            </a:fld>
            <a:endParaRPr lang="en-US" noProof="0" dirty="0"/>
          </a:p>
        </p:txBody>
      </p:sp>
      <p:sp>
        <p:nvSpPr>
          <p:cNvPr id="2" name="Title 1">
            <a:extLst>
              <a:ext uri="{FF2B5EF4-FFF2-40B4-BE49-F238E27FC236}">
                <a16:creationId xmlns:a16="http://schemas.microsoft.com/office/drawing/2014/main" id="{E7F76098-6FA1-470A-BEF4-E4B0AC75E8FE}"/>
              </a:ext>
            </a:extLst>
          </p:cNvPr>
          <p:cNvSpPr>
            <a:spLocks noGrp="1"/>
          </p:cNvSpPr>
          <p:nvPr>
            <p:ph type="title"/>
          </p:nvPr>
        </p:nvSpPr>
        <p:spPr/>
        <p:txBody>
          <a:bodyPr/>
          <a:lstStyle>
            <a:lvl1pPr>
              <a:defRPr>
                <a:solidFill>
                  <a:schemeClr val="bg1"/>
                </a:solidFill>
              </a:defRPr>
            </a:lvl1pPr>
          </a:lstStyle>
          <a:p>
            <a:r>
              <a:rPr lang="en-US" noProof="0"/>
              <a:t>Click to edit Master title style</a:t>
            </a:r>
          </a:p>
        </p:txBody>
      </p:sp>
      <p:sp>
        <p:nvSpPr>
          <p:cNvPr id="3" name="Content Placeholder 2">
            <a:extLst>
              <a:ext uri="{FF2B5EF4-FFF2-40B4-BE49-F238E27FC236}">
                <a16:creationId xmlns:a16="http://schemas.microsoft.com/office/drawing/2014/main" id="{4B647ABC-6745-43B6-8A64-6E191BD65CA2}"/>
              </a:ext>
            </a:extLst>
          </p:cNvPr>
          <p:cNvSpPr>
            <a:spLocks noGrp="1"/>
          </p:cNvSpPr>
          <p:nvPr>
            <p:ph sz="half" idx="1"/>
          </p:nvPr>
        </p:nvSpPr>
        <p:spPr>
          <a:xfrm>
            <a:off x="1337076" y="1702826"/>
            <a:ext cx="3148965" cy="1922438"/>
          </a:xfrm>
        </p:spPr>
        <p:txBody>
          <a:bodyPr>
            <a:noAutofit/>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Date Placeholder 4">
            <a:extLst>
              <a:ext uri="{FF2B5EF4-FFF2-40B4-BE49-F238E27FC236}">
                <a16:creationId xmlns:a16="http://schemas.microsoft.com/office/drawing/2014/main" id="{47F57DE0-C032-4FCC-9006-09C2C328A665}"/>
              </a:ext>
            </a:extLst>
          </p:cNvPr>
          <p:cNvSpPr>
            <a:spLocks noGrp="1"/>
          </p:cNvSpPr>
          <p:nvPr>
            <p:ph type="dt" sz="half" idx="10"/>
          </p:nvPr>
        </p:nvSpPr>
        <p:spPr/>
        <p:txBody>
          <a:bodyPr/>
          <a:lstStyle/>
          <a:p>
            <a:fld id="{397CD216-73DE-4B96-8E1B-BB64D86142BB}" type="datetime1">
              <a:rPr lang="en-US" noProof="0" smtClean="0"/>
              <a:t>7/17/2021</a:t>
            </a:fld>
            <a:endParaRPr lang="en-US" noProof="0" dirty="0"/>
          </a:p>
        </p:txBody>
      </p:sp>
      <p:sp>
        <p:nvSpPr>
          <p:cNvPr id="6" name="Footer Placeholder 5">
            <a:extLst>
              <a:ext uri="{FF2B5EF4-FFF2-40B4-BE49-F238E27FC236}">
                <a16:creationId xmlns:a16="http://schemas.microsoft.com/office/drawing/2014/main" id="{90C776CB-2819-4488-9012-A6EA22079A47}"/>
              </a:ext>
            </a:extLst>
          </p:cNvPr>
          <p:cNvSpPr>
            <a:spLocks noGrp="1"/>
          </p:cNvSpPr>
          <p:nvPr>
            <p:ph type="ftr" sz="quarter" idx="11"/>
          </p:nvPr>
        </p:nvSpPr>
        <p:spPr/>
        <p:txBody>
          <a:bodyPr/>
          <a:lstStyle/>
          <a:p>
            <a:endParaRPr lang="en-US" noProof="0" dirty="0"/>
          </a:p>
        </p:txBody>
      </p:sp>
      <p:sp>
        <p:nvSpPr>
          <p:cNvPr id="25" name="Content Placeholder 2">
            <a:extLst>
              <a:ext uri="{FF2B5EF4-FFF2-40B4-BE49-F238E27FC236}">
                <a16:creationId xmlns:a16="http://schemas.microsoft.com/office/drawing/2014/main" id="{70506441-775A-4D93-ADE3-695C86D6699F}"/>
              </a:ext>
            </a:extLst>
          </p:cNvPr>
          <p:cNvSpPr>
            <a:spLocks noGrp="1"/>
          </p:cNvSpPr>
          <p:nvPr>
            <p:ph sz="half" idx="16"/>
          </p:nvPr>
        </p:nvSpPr>
        <p:spPr>
          <a:xfrm>
            <a:off x="8530301" y="3849456"/>
            <a:ext cx="3148965" cy="1922438"/>
          </a:xfrm>
        </p:spPr>
        <p:txBody>
          <a:bodyPr>
            <a:noAutofit/>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6" name="Content Placeholder 2">
            <a:extLst>
              <a:ext uri="{FF2B5EF4-FFF2-40B4-BE49-F238E27FC236}">
                <a16:creationId xmlns:a16="http://schemas.microsoft.com/office/drawing/2014/main" id="{FA00A08C-FA2D-44B5-9451-63F193A3E7B3}"/>
              </a:ext>
            </a:extLst>
          </p:cNvPr>
          <p:cNvSpPr>
            <a:spLocks noGrp="1"/>
          </p:cNvSpPr>
          <p:nvPr>
            <p:ph sz="half" idx="17"/>
          </p:nvPr>
        </p:nvSpPr>
        <p:spPr>
          <a:xfrm>
            <a:off x="4888689" y="3849456"/>
            <a:ext cx="3148965" cy="1922438"/>
          </a:xfrm>
        </p:spPr>
        <p:txBody>
          <a:bodyPr>
            <a:noAutofit/>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7" name="Content Placeholder 2">
            <a:extLst>
              <a:ext uri="{FF2B5EF4-FFF2-40B4-BE49-F238E27FC236}">
                <a16:creationId xmlns:a16="http://schemas.microsoft.com/office/drawing/2014/main" id="{6A8F9540-8D26-4ADA-88E6-B9A742232C2D}"/>
              </a:ext>
            </a:extLst>
          </p:cNvPr>
          <p:cNvSpPr>
            <a:spLocks noGrp="1"/>
          </p:cNvSpPr>
          <p:nvPr>
            <p:ph sz="half" idx="18"/>
          </p:nvPr>
        </p:nvSpPr>
        <p:spPr>
          <a:xfrm>
            <a:off x="1337076" y="3849456"/>
            <a:ext cx="3148965" cy="1922438"/>
          </a:xfrm>
        </p:spPr>
        <p:txBody>
          <a:bodyPr>
            <a:noAutofit/>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9" name="Picture Placeholder 28">
            <a:extLst>
              <a:ext uri="{FF2B5EF4-FFF2-40B4-BE49-F238E27FC236}">
                <a16:creationId xmlns:a16="http://schemas.microsoft.com/office/drawing/2014/main" id="{3D7801BA-80A8-4F2C-90C8-155E6210A852}"/>
              </a:ext>
            </a:extLst>
          </p:cNvPr>
          <p:cNvSpPr>
            <a:spLocks noGrp="1"/>
          </p:cNvSpPr>
          <p:nvPr>
            <p:ph type="pic" sz="quarter" idx="19"/>
          </p:nvPr>
        </p:nvSpPr>
        <p:spPr>
          <a:xfrm>
            <a:off x="947634" y="1679576"/>
            <a:ext cx="376237" cy="376237"/>
          </a:xfrm>
        </p:spPr>
        <p:txBody>
          <a:bodyPr>
            <a:normAutofit/>
          </a:bodyPr>
          <a:lstStyle>
            <a:lvl1pPr marL="0" indent="0" algn="ctr">
              <a:buNone/>
              <a:defRPr sz="400"/>
            </a:lvl1pPr>
          </a:lstStyle>
          <a:p>
            <a:r>
              <a:rPr lang="en-US" noProof="0"/>
              <a:t>Click icon to add picture</a:t>
            </a:r>
            <a:endParaRPr lang="en-US" noProof="0" dirty="0"/>
          </a:p>
        </p:txBody>
      </p:sp>
      <p:sp>
        <p:nvSpPr>
          <p:cNvPr id="30" name="Picture Placeholder 28">
            <a:extLst>
              <a:ext uri="{FF2B5EF4-FFF2-40B4-BE49-F238E27FC236}">
                <a16:creationId xmlns:a16="http://schemas.microsoft.com/office/drawing/2014/main" id="{99C7ED62-8CE2-417B-9E03-DB47D419110B}"/>
              </a:ext>
            </a:extLst>
          </p:cNvPr>
          <p:cNvSpPr>
            <a:spLocks noGrp="1"/>
          </p:cNvSpPr>
          <p:nvPr>
            <p:ph type="pic" sz="quarter" idx="20"/>
          </p:nvPr>
        </p:nvSpPr>
        <p:spPr>
          <a:xfrm>
            <a:off x="4499246" y="1679576"/>
            <a:ext cx="376237" cy="376237"/>
          </a:xfrm>
        </p:spPr>
        <p:txBody>
          <a:bodyPr>
            <a:normAutofit/>
          </a:bodyPr>
          <a:lstStyle>
            <a:lvl1pPr marL="0" indent="0" algn="ctr">
              <a:buNone/>
              <a:defRPr sz="400"/>
            </a:lvl1pPr>
          </a:lstStyle>
          <a:p>
            <a:r>
              <a:rPr lang="en-US" noProof="0"/>
              <a:t>Click icon to add picture</a:t>
            </a:r>
            <a:endParaRPr lang="en-US" noProof="0" dirty="0"/>
          </a:p>
        </p:txBody>
      </p:sp>
      <p:sp>
        <p:nvSpPr>
          <p:cNvPr id="31" name="Picture Placeholder 28">
            <a:extLst>
              <a:ext uri="{FF2B5EF4-FFF2-40B4-BE49-F238E27FC236}">
                <a16:creationId xmlns:a16="http://schemas.microsoft.com/office/drawing/2014/main" id="{96383197-4013-4D5E-BF47-64BD2386A4D6}"/>
              </a:ext>
            </a:extLst>
          </p:cNvPr>
          <p:cNvSpPr>
            <a:spLocks noGrp="1"/>
          </p:cNvSpPr>
          <p:nvPr>
            <p:ph type="pic" sz="quarter" idx="21"/>
          </p:nvPr>
        </p:nvSpPr>
        <p:spPr>
          <a:xfrm>
            <a:off x="8126282" y="1679576"/>
            <a:ext cx="376237" cy="376237"/>
          </a:xfrm>
        </p:spPr>
        <p:txBody>
          <a:bodyPr>
            <a:normAutofit/>
          </a:bodyPr>
          <a:lstStyle>
            <a:lvl1pPr marL="0" indent="0" algn="ctr">
              <a:buNone/>
              <a:defRPr sz="400"/>
            </a:lvl1pPr>
          </a:lstStyle>
          <a:p>
            <a:r>
              <a:rPr lang="en-US" noProof="0"/>
              <a:t>Click icon to add picture</a:t>
            </a:r>
            <a:endParaRPr lang="en-US" noProof="0" dirty="0"/>
          </a:p>
        </p:txBody>
      </p:sp>
      <p:sp>
        <p:nvSpPr>
          <p:cNvPr id="32" name="Picture Placeholder 28">
            <a:extLst>
              <a:ext uri="{FF2B5EF4-FFF2-40B4-BE49-F238E27FC236}">
                <a16:creationId xmlns:a16="http://schemas.microsoft.com/office/drawing/2014/main" id="{B2568099-B430-4F70-A248-1840860FFEED}"/>
              </a:ext>
            </a:extLst>
          </p:cNvPr>
          <p:cNvSpPr>
            <a:spLocks noGrp="1"/>
          </p:cNvSpPr>
          <p:nvPr>
            <p:ph type="pic" sz="quarter" idx="22"/>
          </p:nvPr>
        </p:nvSpPr>
        <p:spPr>
          <a:xfrm>
            <a:off x="947634" y="3792079"/>
            <a:ext cx="376237" cy="376237"/>
          </a:xfrm>
        </p:spPr>
        <p:txBody>
          <a:bodyPr>
            <a:normAutofit/>
          </a:bodyPr>
          <a:lstStyle>
            <a:lvl1pPr marL="0" indent="0" algn="ctr">
              <a:buNone/>
              <a:defRPr sz="400"/>
            </a:lvl1pPr>
          </a:lstStyle>
          <a:p>
            <a:r>
              <a:rPr lang="en-US" noProof="0"/>
              <a:t>Click icon to add picture</a:t>
            </a:r>
            <a:endParaRPr lang="en-US" noProof="0" dirty="0"/>
          </a:p>
        </p:txBody>
      </p:sp>
      <p:sp>
        <p:nvSpPr>
          <p:cNvPr id="33" name="Picture Placeholder 28">
            <a:extLst>
              <a:ext uri="{FF2B5EF4-FFF2-40B4-BE49-F238E27FC236}">
                <a16:creationId xmlns:a16="http://schemas.microsoft.com/office/drawing/2014/main" id="{82A0F640-3653-4074-BEAA-B09FF6E0B391}"/>
              </a:ext>
            </a:extLst>
          </p:cNvPr>
          <p:cNvSpPr>
            <a:spLocks noGrp="1"/>
          </p:cNvSpPr>
          <p:nvPr>
            <p:ph type="pic" sz="quarter" idx="23"/>
          </p:nvPr>
        </p:nvSpPr>
        <p:spPr>
          <a:xfrm>
            <a:off x="4499246" y="3792079"/>
            <a:ext cx="376237" cy="376237"/>
          </a:xfrm>
        </p:spPr>
        <p:txBody>
          <a:bodyPr>
            <a:normAutofit/>
          </a:bodyPr>
          <a:lstStyle>
            <a:lvl1pPr marL="0" indent="0" algn="ctr">
              <a:buNone/>
              <a:defRPr sz="400"/>
            </a:lvl1pPr>
          </a:lstStyle>
          <a:p>
            <a:r>
              <a:rPr lang="en-US" noProof="0"/>
              <a:t>Click icon to add picture</a:t>
            </a:r>
            <a:endParaRPr lang="en-US" noProof="0" dirty="0"/>
          </a:p>
        </p:txBody>
      </p:sp>
      <p:sp>
        <p:nvSpPr>
          <p:cNvPr id="34" name="Picture Placeholder 28">
            <a:extLst>
              <a:ext uri="{FF2B5EF4-FFF2-40B4-BE49-F238E27FC236}">
                <a16:creationId xmlns:a16="http://schemas.microsoft.com/office/drawing/2014/main" id="{1723BD4F-261F-418F-B763-09039D2CA7B6}"/>
              </a:ext>
            </a:extLst>
          </p:cNvPr>
          <p:cNvSpPr>
            <a:spLocks noGrp="1"/>
          </p:cNvSpPr>
          <p:nvPr>
            <p:ph type="pic" sz="quarter" idx="24"/>
          </p:nvPr>
        </p:nvSpPr>
        <p:spPr>
          <a:xfrm>
            <a:off x="8126282" y="3792079"/>
            <a:ext cx="376237" cy="376237"/>
          </a:xfrm>
        </p:spPr>
        <p:txBody>
          <a:bodyPr>
            <a:normAutofit/>
          </a:bodyPr>
          <a:lstStyle>
            <a:lvl1pPr marL="0" indent="0" algn="ctr">
              <a:buNone/>
              <a:defRPr sz="400"/>
            </a:lvl1pPr>
          </a:lstStyle>
          <a:p>
            <a:r>
              <a:rPr lang="en-US" noProof="0"/>
              <a:t>Click icon to add picture</a:t>
            </a:r>
            <a:endParaRPr lang="en-US" noProof="0" dirty="0"/>
          </a:p>
        </p:txBody>
      </p:sp>
    </p:spTree>
    <p:extLst>
      <p:ext uri="{BB962C8B-B14F-4D97-AF65-F5344CB8AC3E}">
        <p14:creationId xmlns:p14="http://schemas.microsoft.com/office/powerpoint/2010/main" val="19514517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22"/>
        <p:cNvGrpSpPr/>
        <p:nvPr/>
      </p:nvGrpSpPr>
      <p:grpSpPr>
        <a:xfrm>
          <a:off x="0" y="0"/>
          <a:ext cx="0" cy="0"/>
          <a:chOff x="0" y="0"/>
          <a:chExt cx="0" cy="0"/>
        </a:xfrm>
      </p:grpSpPr>
      <p:sp>
        <p:nvSpPr>
          <p:cNvPr id="23" name="Google Shape;23;p26"/>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accent2"/>
              </a:buClr>
              <a:buSzPts val="3200"/>
              <a:buFont typeface="Gill Sans"/>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4" name="Google Shape;24;p26"/>
          <p:cNvSpPr>
            <a:spLocks noGrp="1"/>
          </p:cNvSpPr>
          <p:nvPr>
            <p:ph type="pic" idx="2"/>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rgbClr val="3F3F3F"/>
              </a:buClr>
              <a:buSzPts val="3200"/>
              <a:buFont typeface="Arial"/>
              <a:buNone/>
              <a:defRPr sz="3200" b="0" i="0" u="none" strike="noStrike" cap="none">
                <a:solidFill>
                  <a:srgbClr val="3F3F3F"/>
                </a:solidFill>
                <a:latin typeface="Arial"/>
                <a:ea typeface="Arial"/>
                <a:cs typeface="Arial"/>
                <a:sym typeface="Arial"/>
              </a:defRPr>
            </a:lvl1pPr>
            <a:lvl2pPr marR="0" lvl="1" algn="l" rtl="0">
              <a:lnSpc>
                <a:spcPct val="90000"/>
              </a:lnSpc>
              <a:spcBef>
                <a:spcPts val="500"/>
              </a:spcBef>
              <a:spcAft>
                <a:spcPts val="0"/>
              </a:spcAft>
              <a:buClr>
                <a:srgbClr val="3F3F3F"/>
              </a:buClr>
              <a:buSzPts val="2800"/>
              <a:buFont typeface="Arial"/>
              <a:buNone/>
              <a:defRPr sz="2800" b="0" i="0" u="none" strike="noStrike" cap="none">
                <a:solidFill>
                  <a:srgbClr val="3F3F3F"/>
                </a:solidFill>
                <a:latin typeface="Arial"/>
                <a:ea typeface="Arial"/>
                <a:cs typeface="Arial"/>
                <a:sym typeface="Arial"/>
              </a:defRPr>
            </a:lvl2pPr>
            <a:lvl3pPr marR="0" lvl="2" algn="l" rtl="0">
              <a:lnSpc>
                <a:spcPct val="90000"/>
              </a:lnSpc>
              <a:spcBef>
                <a:spcPts val="500"/>
              </a:spcBef>
              <a:spcAft>
                <a:spcPts val="0"/>
              </a:spcAft>
              <a:buClr>
                <a:srgbClr val="3F3F3F"/>
              </a:buClr>
              <a:buSzPts val="2400"/>
              <a:buFont typeface="Arial"/>
              <a:buNone/>
              <a:defRPr sz="2400" b="0" i="0" u="none" strike="noStrike" cap="none">
                <a:solidFill>
                  <a:srgbClr val="3F3F3F"/>
                </a:solidFill>
                <a:latin typeface="Arial"/>
                <a:ea typeface="Arial"/>
                <a:cs typeface="Arial"/>
                <a:sym typeface="Arial"/>
              </a:defRPr>
            </a:lvl3pPr>
            <a:lvl4pPr marR="0" lvl="3" algn="l" rtl="0">
              <a:lnSpc>
                <a:spcPct val="90000"/>
              </a:lnSpc>
              <a:spcBef>
                <a:spcPts val="500"/>
              </a:spcBef>
              <a:spcAft>
                <a:spcPts val="0"/>
              </a:spcAft>
              <a:buClr>
                <a:srgbClr val="3F3F3F"/>
              </a:buClr>
              <a:buSzPts val="2000"/>
              <a:buFont typeface="Arial"/>
              <a:buNone/>
              <a:defRPr sz="2000" b="0" i="0" u="none" strike="noStrike" cap="none">
                <a:solidFill>
                  <a:srgbClr val="3F3F3F"/>
                </a:solidFill>
                <a:latin typeface="Arial"/>
                <a:ea typeface="Arial"/>
                <a:cs typeface="Arial"/>
                <a:sym typeface="Arial"/>
              </a:defRPr>
            </a:lvl4pPr>
            <a:lvl5pPr marR="0" lvl="4" algn="l" rtl="0">
              <a:lnSpc>
                <a:spcPct val="90000"/>
              </a:lnSpc>
              <a:spcBef>
                <a:spcPts val="500"/>
              </a:spcBef>
              <a:spcAft>
                <a:spcPts val="0"/>
              </a:spcAft>
              <a:buClr>
                <a:srgbClr val="3F3F3F"/>
              </a:buClr>
              <a:buSzPts val="2000"/>
              <a:buFont typeface="Arial"/>
              <a:buNone/>
              <a:defRPr sz="2000" b="0" i="0" u="none" strike="noStrike" cap="none">
                <a:solidFill>
                  <a:srgbClr val="3F3F3F"/>
                </a:solidFill>
                <a:latin typeface="Arial"/>
                <a:ea typeface="Arial"/>
                <a:cs typeface="Arial"/>
                <a:sym typeface="Arial"/>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9pPr>
          </a:lstStyle>
          <a:p>
            <a:endParaRPr/>
          </a:p>
        </p:txBody>
      </p:sp>
      <p:sp>
        <p:nvSpPr>
          <p:cNvPr id="25" name="Google Shape;25;p26"/>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3F3F3F"/>
              </a:buClr>
              <a:buSzPts val="1600"/>
              <a:buNone/>
              <a:defRPr sz="1600"/>
            </a:lvl1pPr>
            <a:lvl2pPr marL="914400" lvl="1" indent="-228600" algn="l">
              <a:lnSpc>
                <a:spcPct val="90000"/>
              </a:lnSpc>
              <a:spcBef>
                <a:spcPts val="500"/>
              </a:spcBef>
              <a:spcAft>
                <a:spcPts val="0"/>
              </a:spcAft>
              <a:buClr>
                <a:srgbClr val="3F3F3F"/>
              </a:buClr>
              <a:buSzPts val="1400"/>
              <a:buNone/>
              <a:defRPr sz="1400"/>
            </a:lvl2pPr>
            <a:lvl3pPr marL="1371600" lvl="2" indent="-228600" algn="l">
              <a:lnSpc>
                <a:spcPct val="90000"/>
              </a:lnSpc>
              <a:spcBef>
                <a:spcPts val="500"/>
              </a:spcBef>
              <a:spcAft>
                <a:spcPts val="0"/>
              </a:spcAft>
              <a:buClr>
                <a:srgbClr val="3F3F3F"/>
              </a:buClr>
              <a:buSzPts val="1200"/>
              <a:buNone/>
              <a:defRPr sz="1200"/>
            </a:lvl3pPr>
            <a:lvl4pPr marL="1828800" lvl="3" indent="-228600" algn="l">
              <a:lnSpc>
                <a:spcPct val="90000"/>
              </a:lnSpc>
              <a:spcBef>
                <a:spcPts val="500"/>
              </a:spcBef>
              <a:spcAft>
                <a:spcPts val="0"/>
              </a:spcAft>
              <a:buClr>
                <a:srgbClr val="3F3F3F"/>
              </a:buClr>
              <a:buSzPts val="1000"/>
              <a:buNone/>
              <a:defRPr sz="1000"/>
            </a:lvl4pPr>
            <a:lvl5pPr marL="2286000" lvl="4" indent="-228600" algn="l">
              <a:lnSpc>
                <a:spcPct val="90000"/>
              </a:lnSpc>
              <a:spcBef>
                <a:spcPts val="500"/>
              </a:spcBef>
              <a:spcAft>
                <a:spcPts val="0"/>
              </a:spcAft>
              <a:buClr>
                <a:srgbClr val="3F3F3F"/>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26" name="Google Shape;26;p26"/>
          <p:cNvSpPr txBox="1">
            <a:spLocks noGrp="1"/>
          </p:cNvSpPr>
          <p:nvPr>
            <p:ph type="dt" idx="10"/>
          </p:nvPr>
        </p:nvSpPr>
        <p:spPr>
          <a:xfrm>
            <a:off x="838200" y="6174902"/>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26"/>
          <p:cNvSpPr txBox="1">
            <a:spLocks noGrp="1"/>
          </p:cNvSpPr>
          <p:nvPr>
            <p:ph type="ftr" idx="11"/>
          </p:nvPr>
        </p:nvSpPr>
        <p:spPr>
          <a:xfrm>
            <a:off x="4038600" y="6174902"/>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26"/>
          <p:cNvSpPr txBox="1">
            <a:spLocks noGrp="1"/>
          </p:cNvSpPr>
          <p:nvPr>
            <p:ph type="sldNum" idx="12"/>
          </p:nvPr>
        </p:nvSpPr>
        <p:spPr>
          <a:xfrm>
            <a:off x="11468844" y="6174902"/>
            <a:ext cx="357116"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9"/>
        <p:cNvGrpSpPr/>
        <p:nvPr/>
      </p:nvGrpSpPr>
      <p:grpSpPr>
        <a:xfrm>
          <a:off x="0" y="0"/>
          <a:ext cx="0" cy="0"/>
          <a:chOff x="0" y="0"/>
          <a:chExt cx="0" cy="0"/>
        </a:xfrm>
      </p:grpSpPr>
      <p:sp>
        <p:nvSpPr>
          <p:cNvPr id="30" name="Google Shape;30;p2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accent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1" name="Google Shape;31;p27"/>
          <p:cNvSpPr txBox="1">
            <a:spLocks noGrp="1"/>
          </p:cNvSpPr>
          <p:nvPr>
            <p:ph type="dt" idx="10"/>
          </p:nvPr>
        </p:nvSpPr>
        <p:spPr>
          <a:xfrm>
            <a:off x="838200" y="6174902"/>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27"/>
          <p:cNvSpPr txBox="1">
            <a:spLocks noGrp="1"/>
          </p:cNvSpPr>
          <p:nvPr>
            <p:ph type="ftr" idx="11"/>
          </p:nvPr>
        </p:nvSpPr>
        <p:spPr>
          <a:xfrm>
            <a:off x="4038600" y="6174902"/>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27"/>
          <p:cNvSpPr txBox="1">
            <a:spLocks noGrp="1"/>
          </p:cNvSpPr>
          <p:nvPr>
            <p:ph type="sldNum" idx="12"/>
          </p:nvPr>
        </p:nvSpPr>
        <p:spPr>
          <a:xfrm>
            <a:off x="11468844" y="6174902"/>
            <a:ext cx="357116"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ix Content">
  <p:cSld name="Six Content">
    <p:spTree>
      <p:nvGrpSpPr>
        <p:cNvPr id="1" name="Shape 34"/>
        <p:cNvGrpSpPr/>
        <p:nvPr/>
      </p:nvGrpSpPr>
      <p:grpSpPr>
        <a:xfrm>
          <a:off x="0" y="0"/>
          <a:ext cx="0" cy="0"/>
          <a:chOff x="0" y="0"/>
          <a:chExt cx="0" cy="0"/>
        </a:xfrm>
      </p:grpSpPr>
      <p:sp>
        <p:nvSpPr>
          <p:cNvPr id="35" name="Google Shape;35;p28"/>
          <p:cNvSpPr>
            <a:spLocks noGrp="1"/>
          </p:cNvSpPr>
          <p:nvPr>
            <p:ph type="pic" idx="2"/>
          </p:nvPr>
        </p:nvSpPr>
        <p:spPr>
          <a:xfrm>
            <a:off x="0" y="0"/>
            <a:ext cx="12192000" cy="6858000"/>
          </a:xfrm>
          <a:prstGeom prst="rect">
            <a:avLst/>
          </a:prstGeom>
          <a:noFill/>
          <a:ln>
            <a:noFill/>
          </a:ln>
        </p:spPr>
        <p:txBody>
          <a:bodyPr spcFirstLastPara="1" wrap="square" lIns="91425" tIns="45700" rIns="91425" bIns="45700" anchor="t" anchorCtr="0">
            <a:normAutofit/>
          </a:bodyPr>
          <a:lstStyle>
            <a:lvl1pPr marR="0" lvl="0" algn="ctr" rtl="0">
              <a:lnSpc>
                <a:spcPct val="90000"/>
              </a:lnSpc>
              <a:spcBef>
                <a:spcPts val="1000"/>
              </a:spcBef>
              <a:spcAft>
                <a:spcPts val="0"/>
              </a:spcAft>
              <a:buClr>
                <a:srgbClr val="3F3F3F"/>
              </a:buClr>
              <a:buSzPts val="1600"/>
              <a:buFont typeface="Arial"/>
              <a:buNone/>
              <a:defRPr sz="1600" b="0" i="0" u="none" strike="noStrike" cap="none">
                <a:solidFill>
                  <a:srgbClr val="3F3F3F"/>
                </a:solidFill>
                <a:latin typeface="Arial"/>
                <a:ea typeface="Arial"/>
                <a:cs typeface="Arial"/>
                <a:sym typeface="Arial"/>
              </a:defRPr>
            </a:lvl1pPr>
            <a:lvl2pPr marR="0" lvl="1" algn="l" rtl="0">
              <a:lnSpc>
                <a:spcPct val="90000"/>
              </a:lnSpc>
              <a:spcBef>
                <a:spcPts val="500"/>
              </a:spcBef>
              <a:spcAft>
                <a:spcPts val="0"/>
              </a:spcAft>
              <a:buClr>
                <a:srgbClr val="3F3F3F"/>
              </a:buClr>
              <a:buSzPts val="1600"/>
              <a:buFont typeface="Arial"/>
              <a:buChar char="•"/>
              <a:defRPr sz="1600" b="0" i="0" u="none" strike="noStrike" cap="none">
                <a:solidFill>
                  <a:srgbClr val="3F3F3F"/>
                </a:solidFill>
                <a:latin typeface="Arial"/>
                <a:ea typeface="Arial"/>
                <a:cs typeface="Arial"/>
                <a:sym typeface="Arial"/>
              </a:defRPr>
            </a:lvl2pPr>
            <a:lvl3pPr marR="0" lvl="2" algn="l" rtl="0">
              <a:lnSpc>
                <a:spcPct val="90000"/>
              </a:lnSpc>
              <a:spcBef>
                <a:spcPts val="500"/>
              </a:spcBef>
              <a:spcAft>
                <a:spcPts val="0"/>
              </a:spcAft>
              <a:buClr>
                <a:srgbClr val="3F3F3F"/>
              </a:buClr>
              <a:buSzPts val="1600"/>
              <a:buFont typeface="Arial"/>
              <a:buChar char="•"/>
              <a:defRPr sz="1600" b="0" i="0" u="none" strike="noStrike" cap="none">
                <a:solidFill>
                  <a:srgbClr val="3F3F3F"/>
                </a:solidFill>
                <a:latin typeface="Arial"/>
                <a:ea typeface="Arial"/>
                <a:cs typeface="Arial"/>
                <a:sym typeface="Arial"/>
              </a:defRPr>
            </a:lvl3pPr>
            <a:lvl4pPr marR="0" lvl="3" algn="l" rtl="0">
              <a:lnSpc>
                <a:spcPct val="90000"/>
              </a:lnSpc>
              <a:spcBef>
                <a:spcPts val="500"/>
              </a:spcBef>
              <a:spcAft>
                <a:spcPts val="0"/>
              </a:spcAft>
              <a:buClr>
                <a:srgbClr val="3F3F3F"/>
              </a:buClr>
              <a:buSzPts val="1600"/>
              <a:buFont typeface="Arial"/>
              <a:buChar char="•"/>
              <a:defRPr sz="1600" b="0" i="0" u="none" strike="noStrike" cap="none">
                <a:solidFill>
                  <a:srgbClr val="3F3F3F"/>
                </a:solidFill>
                <a:latin typeface="Arial"/>
                <a:ea typeface="Arial"/>
                <a:cs typeface="Arial"/>
                <a:sym typeface="Arial"/>
              </a:defRPr>
            </a:lvl4pPr>
            <a:lvl5pPr marR="0" lvl="4" algn="l" rtl="0">
              <a:lnSpc>
                <a:spcPct val="90000"/>
              </a:lnSpc>
              <a:spcBef>
                <a:spcPts val="500"/>
              </a:spcBef>
              <a:spcAft>
                <a:spcPts val="0"/>
              </a:spcAft>
              <a:buClr>
                <a:srgbClr val="3F3F3F"/>
              </a:buClr>
              <a:buSzPts val="1600"/>
              <a:buFont typeface="Arial"/>
              <a:buChar char="•"/>
              <a:defRPr sz="1600" b="0" i="0" u="none" strike="noStrike" cap="none">
                <a:solidFill>
                  <a:srgbClr val="3F3F3F"/>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36" name="Google Shape;36;p28"/>
          <p:cNvSpPr txBox="1">
            <a:spLocks noGrp="1"/>
          </p:cNvSpPr>
          <p:nvPr>
            <p:ph type="body" idx="1"/>
          </p:nvPr>
        </p:nvSpPr>
        <p:spPr>
          <a:xfrm>
            <a:off x="8530301" y="1690689"/>
            <a:ext cx="3148965" cy="192243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rgbClr val="3F3F3F"/>
              </a:buClr>
              <a:buSzPts val="1600"/>
              <a:buNone/>
              <a:defRPr/>
            </a:lvl1pPr>
            <a:lvl2pPr marL="914400" lvl="1" indent="-228600" algn="l">
              <a:lnSpc>
                <a:spcPct val="90000"/>
              </a:lnSpc>
              <a:spcBef>
                <a:spcPts val="500"/>
              </a:spcBef>
              <a:spcAft>
                <a:spcPts val="0"/>
              </a:spcAft>
              <a:buClr>
                <a:srgbClr val="3F3F3F"/>
              </a:buClr>
              <a:buSzPts val="1600"/>
              <a:buNone/>
              <a:defRPr/>
            </a:lvl2pPr>
            <a:lvl3pPr marL="1371600" lvl="2" indent="-228600" algn="l">
              <a:lnSpc>
                <a:spcPct val="90000"/>
              </a:lnSpc>
              <a:spcBef>
                <a:spcPts val="500"/>
              </a:spcBef>
              <a:spcAft>
                <a:spcPts val="0"/>
              </a:spcAft>
              <a:buClr>
                <a:srgbClr val="3F3F3F"/>
              </a:buClr>
              <a:buSzPts val="1600"/>
              <a:buNone/>
              <a:defRPr/>
            </a:lvl3pPr>
            <a:lvl4pPr marL="1828800" lvl="3" indent="-228600" algn="l">
              <a:lnSpc>
                <a:spcPct val="90000"/>
              </a:lnSpc>
              <a:spcBef>
                <a:spcPts val="500"/>
              </a:spcBef>
              <a:spcAft>
                <a:spcPts val="0"/>
              </a:spcAft>
              <a:buClr>
                <a:srgbClr val="3F3F3F"/>
              </a:buClr>
              <a:buSzPts val="1600"/>
              <a:buNone/>
              <a:defRPr/>
            </a:lvl4pPr>
            <a:lvl5pPr marL="2286000" lvl="4" indent="-228600" algn="l">
              <a:lnSpc>
                <a:spcPct val="90000"/>
              </a:lnSpc>
              <a:spcBef>
                <a:spcPts val="500"/>
              </a:spcBef>
              <a:spcAft>
                <a:spcPts val="0"/>
              </a:spcAft>
              <a:buClr>
                <a:srgbClr val="3F3F3F"/>
              </a:buClr>
              <a:buSzPts val="16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 name="Google Shape;37;p28"/>
          <p:cNvSpPr txBox="1">
            <a:spLocks noGrp="1"/>
          </p:cNvSpPr>
          <p:nvPr>
            <p:ph type="body" idx="3"/>
          </p:nvPr>
        </p:nvSpPr>
        <p:spPr>
          <a:xfrm>
            <a:off x="4888689" y="1702826"/>
            <a:ext cx="3148965" cy="192243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rgbClr val="3F3F3F"/>
              </a:buClr>
              <a:buSzPts val="1600"/>
              <a:buNone/>
              <a:defRPr/>
            </a:lvl1pPr>
            <a:lvl2pPr marL="914400" lvl="1" indent="-228600" algn="l">
              <a:lnSpc>
                <a:spcPct val="90000"/>
              </a:lnSpc>
              <a:spcBef>
                <a:spcPts val="500"/>
              </a:spcBef>
              <a:spcAft>
                <a:spcPts val="0"/>
              </a:spcAft>
              <a:buClr>
                <a:srgbClr val="3F3F3F"/>
              </a:buClr>
              <a:buSzPts val="1600"/>
              <a:buNone/>
              <a:defRPr/>
            </a:lvl2pPr>
            <a:lvl3pPr marL="1371600" lvl="2" indent="-228600" algn="l">
              <a:lnSpc>
                <a:spcPct val="90000"/>
              </a:lnSpc>
              <a:spcBef>
                <a:spcPts val="500"/>
              </a:spcBef>
              <a:spcAft>
                <a:spcPts val="0"/>
              </a:spcAft>
              <a:buClr>
                <a:srgbClr val="3F3F3F"/>
              </a:buClr>
              <a:buSzPts val="1600"/>
              <a:buNone/>
              <a:defRPr/>
            </a:lvl3pPr>
            <a:lvl4pPr marL="1828800" lvl="3" indent="-228600" algn="l">
              <a:lnSpc>
                <a:spcPct val="90000"/>
              </a:lnSpc>
              <a:spcBef>
                <a:spcPts val="500"/>
              </a:spcBef>
              <a:spcAft>
                <a:spcPts val="0"/>
              </a:spcAft>
              <a:buClr>
                <a:srgbClr val="3F3F3F"/>
              </a:buClr>
              <a:buSzPts val="1600"/>
              <a:buNone/>
              <a:defRPr/>
            </a:lvl4pPr>
            <a:lvl5pPr marL="2286000" lvl="4" indent="-228600" algn="l">
              <a:lnSpc>
                <a:spcPct val="90000"/>
              </a:lnSpc>
              <a:spcBef>
                <a:spcPts val="500"/>
              </a:spcBef>
              <a:spcAft>
                <a:spcPts val="0"/>
              </a:spcAft>
              <a:buClr>
                <a:srgbClr val="3F3F3F"/>
              </a:buClr>
              <a:buSzPts val="16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8" name="Google Shape;38;p28"/>
          <p:cNvSpPr txBox="1">
            <a:spLocks noGrp="1"/>
          </p:cNvSpPr>
          <p:nvPr>
            <p:ph type="sldNum" idx="12"/>
          </p:nvPr>
        </p:nvSpPr>
        <p:spPr>
          <a:xfrm>
            <a:off x="11468844" y="6174902"/>
            <a:ext cx="357116"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39" name="Google Shape;39;p2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Gill Sans"/>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0" name="Google Shape;40;p28"/>
          <p:cNvSpPr txBox="1">
            <a:spLocks noGrp="1"/>
          </p:cNvSpPr>
          <p:nvPr>
            <p:ph type="body" idx="4"/>
          </p:nvPr>
        </p:nvSpPr>
        <p:spPr>
          <a:xfrm>
            <a:off x="1337076" y="1702826"/>
            <a:ext cx="3148965" cy="192243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rgbClr val="3F3F3F"/>
              </a:buClr>
              <a:buSzPts val="1600"/>
              <a:buNone/>
              <a:defRPr/>
            </a:lvl1pPr>
            <a:lvl2pPr marL="914400" lvl="1" indent="-228600" algn="l">
              <a:lnSpc>
                <a:spcPct val="90000"/>
              </a:lnSpc>
              <a:spcBef>
                <a:spcPts val="500"/>
              </a:spcBef>
              <a:spcAft>
                <a:spcPts val="0"/>
              </a:spcAft>
              <a:buClr>
                <a:srgbClr val="3F3F3F"/>
              </a:buClr>
              <a:buSzPts val="1600"/>
              <a:buNone/>
              <a:defRPr/>
            </a:lvl2pPr>
            <a:lvl3pPr marL="1371600" lvl="2" indent="-228600" algn="l">
              <a:lnSpc>
                <a:spcPct val="90000"/>
              </a:lnSpc>
              <a:spcBef>
                <a:spcPts val="500"/>
              </a:spcBef>
              <a:spcAft>
                <a:spcPts val="0"/>
              </a:spcAft>
              <a:buClr>
                <a:srgbClr val="3F3F3F"/>
              </a:buClr>
              <a:buSzPts val="1600"/>
              <a:buNone/>
              <a:defRPr/>
            </a:lvl3pPr>
            <a:lvl4pPr marL="1828800" lvl="3" indent="-228600" algn="l">
              <a:lnSpc>
                <a:spcPct val="90000"/>
              </a:lnSpc>
              <a:spcBef>
                <a:spcPts val="500"/>
              </a:spcBef>
              <a:spcAft>
                <a:spcPts val="0"/>
              </a:spcAft>
              <a:buClr>
                <a:srgbClr val="3F3F3F"/>
              </a:buClr>
              <a:buSzPts val="1600"/>
              <a:buNone/>
              <a:defRPr/>
            </a:lvl4pPr>
            <a:lvl5pPr marL="2286000" lvl="4" indent="-228600" algn="l">
              <a:lnSpc>
                <a:spcPct val="90000"/>
              </a:lnSpc>
              <a:spcBef>
                <a:spcPts val="500"/>
              </a:spcBef>
              <a:spcAft>
                <a:spcPts val="0"/>
              </a:spcAft>
              <a:buClr>
                <a:srgbClr val="3F3F3F"/>
              </a:buClr>
              <a:buSzPts val="16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1" name="Google Shape;41;p28"/>
          <p:cNvSpPr txBox="1">
            <a:spLocks noGrp="1"/>
          </p:cNvSpPr>
          <p:nvPr>
            <p:ph type="dt" idx="10"/>
          </p:nvPr>
        </p:nvSpPr>
        <p:spPr>
          <a:xfrm>
            <a:off x="838200" y="6174902"/>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28"/>
          <p:cNvSpPr txBox="1">
            <a:spLocks noGrp="1"/>
          </p:cNvSpPr>
          <p:nvPr>
            <p:ph type="ftr" idx="11"/>
          </p:nvPr>
        </p:nvSpPr>
        <p:spPr>
          <a:xfrm>
            <a:off x="4038600" y="6174902"/>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28"/>
          <p:cNvSpPr txBox="1">
            <a:spLocks noGrp="1"/>
          </p:cNvSpPr>
          <p:nvPr>
            <p:ph type="body" idx="5"/>
          </p:nvPr>
        </p:nvSpPr>
        <p:spPr>
          <a:xfrm>
            <a:off x="8530301" y="3849456"/>
            <a:ext cx="3148965" cy="192243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rgbClr val="3F3F3F"/>
              </a:buClr>
              <a:buSzPts val="1600"/>
              <a:buNone/>
              <a:defRPr/>
            </a:lvl1pPr>
            <a:lvl2pPr marL="914400" lvl="1" indent="-228600" algn="l">
              <a:lnSpc>
                <a:spcPct val="90000"/>
              </a:lnSpc>
              <a:spcBef>
                <a:spcPts val="500"/>
              </a:spcBef>
              <a:spcAft>
                <a:spcPts val="0"/>
              </a:spcAft>
              <a:buClr>
                <a:srgbClr val="3F3F3F"/>
              </a:buClr>
              <a:buSzPts val="1600"/>
              <a:buNone/>
              <a:defRPr/>
            </a:lvl2pPr>
            <a:lvl3pPr marL="1371600" lvl="2" indent="-228600" algn="l">
              <a:lnSpc>
                <a:spcPct val="90000"/>
              </a:lnSpc>
              <a:spcBef>
                <a:spcPts val="500"/>
              </a:spcBef>
              <a:spcAft>
                <a:spcPts val="0"/>
              </a:spcAft>
              <a:buClr>
                <a:srgbClr val="3F3F3F"/>
              </a:buClr>
              <a:buSzPts val="1600"/>
              <a:buNone/>
              <a:defRPr/>
            </a:lvl3pPr>
            <a:lvl4pPr marL="1828800" lvl="3" indent="-228600" algn="l">
              <a:lnSpc>
                <a:spcPct val="90000"/>
              </a:lnSpc>
              <a:spcBef>
                <a:spcPts val="500"/>
              </a:spcBef>
              <a:spcAft>
                <a:spcPts val="0"/>
              </a:spcAft>
              <a:buClr>
                <a:srgbClr val="3F3F3F"/>
              </a:buClr>
              <a:buSzPts val="1600"/>
              <a:buNone/>
              <a:defRPr/>
            </a:lvl4pPr>
            <a:lvl5pPr marL="2286000" lvl="4" indent="-228600" algn="l">
              <a:lnSpc>
                <a:spcPct val="90000"/>
              </a:lnSpc>
              <a:spcBef>
                <a:spcPts val="500"/>
              </a:spcBef>
              <a:spcAft>
                <a:spcPts val="0"/>
              </a:spcAft>
              <a:buClr>
                <a:srgbClr val="3F3F3F"/>
              </a:buClr>
              <a:buSzPts val="16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 name="Google Shape;44;p28"/>
          <p:cNvSpPr txBox="1">
            <a:spLocks noGrp="1"/>
          </p:cNvSpPr>
          <p:nvPr>
            <p:ph type="body" idx="6"/>
          </p:nvPr>
        </p:nvSpPr>
        <p:spPr>
          <a:xfrm>
            <a:off x="4888689" y="3849456"/>
            <a:ext cx="3148965" cy="192243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rgbClr val="3F3F3F"/>
              </a:buClr>
              <a:buSzPts val="1600"/>
              <a:buNone/>
              <a:defRPr/>
            </a:lvl1pPr>
            <a:lvl2pPr marL="914400" lvl="1" indent="-228600" algn="l">
              <a:lnSpc>
                <a:spcPct val="90000"/>
              </a:lnSpc>
              <a:spcBef>
                <a:spcPts val="500"/>
              </a:spcBef>
              <a:spcAft>
                <a:spcPts val="0"/>
              </a:spcAft>
              <a:buClr>
                <a:srgbClr val="3F3F3F"/>
              </a:buClr>
              <a:buSzPts val="1600"/>
              <a:buNone/>
              <a:defRPr/>
            </a:lvl2pPr>
            <a:lvl3pPr marL="1371600" lvl="2" indent="-228600" algn="l">
              <a:lnSpc>
                <a:spcPct val="90000"/>
              </a:lnSpc>
              <a:spcBef>
                <a:spcPts val="500"/>
              </a:spcBef>
              <a:spcAft>
                <a:spcPts val="0"/>
              </a:spcAft>
              <a:buClr>
                <a:srgbClr val="3F3F3F"/>
              </a:buClr>
              <a:buSzPts val="1600"/>
              <a:buNone/>
              <a:defRPr/>
            </a:lvl3pPr>
            <a:lvl4pPr marL="1828800" lvl="3" indent="-228600" algn="l">
              <a:lnSpc>
                <a:spcPct val="90000"/>
              </a:lnSpc>
              <a:spcBef>
                <a:spcPts val="500"/>
              </a:spcBef>
              <a:spcAft>
                <a:spcPts val="0"/>
              </a:spcAft>
              <a:buClr>
                <a:srgbClr val="3F3F3F"/>
              </a:buClr>
              <a:buSzPts val="1600"/>
              <a:buNone/>
              <a:defRPr/>
            </a:lvl4pPr>
            <a:lvl5pPr marL="2286000" lvl="4" indent="-228600" algn="l">
              <a:lnSpc>
                <a:spcPct val="90000"/>
              </a:lnSpc>
              <a:spcBef>
                <a:spcPts val="500"/>
              </a:spcBef>
              <a:spcAft>
                <a:spcPts val="0"/>
              </a:spcAft>
              <a:buClr>
                <a:srgbClr val="3F3F3F"/>
              </a:buClr>
              <a:buSzPts val="16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5" name="Google Shape;45;p28"/>
          <p:cNvSpPr txBox="1">
            <a:spLocks noGrp="1"/>
          </p:cNvSpPr>
          <p:nvPr>
            <p:ph type="body" idx="7"/>
          </p:nvPr>
        </p:nvSpPr>
        <p:spPr>
          <a:xfrm>
            <a:off x="1337076" y="3849456"/>
            <a:ext cx="3148965" cy="192243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rgbClr val="3F3F3F"/>
              </a:buClr>
              <a:buSzPts val="1600"/>
              <a:buNone/>
              <a:defRPr/>
            </a:lvl1pPr>
            <a:lvl2pPr marL="914400" lvl="1" indent="-228600" algn="l">
              <a:lnSpc>
                <a:spcPct val="90000"/>
              </a:lnSpc>
              <a:spcBef>
                <a:spcPts val="500"/>
              </a:spcBef>
              <a:spcAft>
                <a:spcPts val="0"/>
              </a:spcAft>
              <a:buClr>
                <a:srgbClr val="3F3F3F"/>
              </a:buClr>
              <a:buSzPts val="1600"/>
              <a:buNone/>
              <a:defRPr/>
            </a:lvl2pPr>
            <a:lvl3pPr marL="1371600" lvl="2" indent="-228600" algn="l">
              <a:lnSpc>
                <a:spcPct val="90000"/>
              </a:lnSpc>
              <a:spcBef>
                <a:spcPts val="500"/>
              </a:spcBef>
              <a:spcAft>
                <a:spcPts val="0"/>
              </a:spcAft>
              <a:buClr>
                <a:srgbClr val="3F3F3F"/>
              </a:buClr>
              <a:buSzPts val="1600"/>
              <a:buNone/>
              <a:defRPr/>
            </a:lvl3pPr>
            <a:lvl4pPr marL="1828800" lvl="3" indent="-228600" algn="l">
              <a:lnSpc>
                <a:spcPct val="90000"/>
              </a:lnSpc>
              <a:spcBef>
                <a:spcPts val="500"/>
              </a:spcBef>
              <a:spcAft>
                <a:spcPts val="0"/>
              </a:spcAft>
              <a:buClr>
                <a:srgbClr val="3F3F3F"/>
              </a:buClr>
              <a:buSzPts val="1600"/>
              <a:buNone/>
              <a:defRPr/>
            </a:lvl4pPr>
            <a:lvl5pPr marL="2286000" lvl="4" indent="-228600" algn="l">
              <a:lnSpc>
                <a:spcPct val="90000"/>
              </a:lnSpc>
              <a:spcBef>
                <a:spcPts val="500"/>
              </a:spcBef>
              <a:spcAft>
                <a:spcPts val="0"/>
              </a:spcAft>
              <a:buClr>
                <a:srgbClr val="3F3F3F"/>
              </a:buClr>
              <a:buSzPts val="16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6" name="Google Shape;46;p28"/>
          <p:cNvSpPr>
            <a:spLocks noGrp="1"/>
          </p:cNvSpPr>
          <p:nvPr>
            <p:ph type="pic" idx="8"/>
          </p:nvPr>
        </p:nvSpPr>
        <p:spPr>
          <a:xfrm>
            <a:off x="947634" y="1679576"/>
            <a:ext cx="376237" cy="376237"/>
          </a:xfrm>
          <a:prstGeom prst="rect">
            <a:avLst/>
          </a:prstGeom>
          <a:noFill/>
          <a:ln>
            <a:noFill/>
          </a:ln>
        </p:spPr>
        <p:txBody>
          <a:bodyPr spcFirstLastPara="1" wrap="square" lIns="91425" tIns="45700" rIns="91425" bIns="45700" anchor="t" anchorCtr="0">
            <a:normAutofit/>
          </a:bodyPr>
          <a:lstStyle>
            <a:lvl1pPr marR="0" lvl="0" algn="ctr" rtl="0">
              <a:lnSpc>
                <a:spcPct val="90000"/>
              </a:lnSpc>
              <a:spcBef>
                <a:spcPts val="1000"/>
              </a:spcBef>
              <a:spcAft>
                <a:spcPts val="0"/>
              </a:spcAft>
              <a:buClr>
                <a:srgbClr val="3F3F3F"/>
              </a:buClr>
              <a:buSzPts val="400"/>
              <a:buFont typeface="Arial"/>
              <a:buNone/>
              <a:defRPr sz="400" b="0" i="0" u="none" strike="noStrike" cap="none">
                <a:solidFill>
                  <a:srgbClr val="3F3F3F"/>
                </a:solidFill>
                <a:latin typeface="Arial"/>
                <a:ea typeface="Arial"/>
                <a:cs typeface="Arial"/>
                <a:sym typeface="Arial"/>
              </a:defRPr>
            </a:lvl1pPr>
            <a:lvl2pPr marR="0" lvl="1" algn="l" rtl="0">
              <a:lnSpc>
                <a:spcPct val="90000"/>
              </a:lnSpc>
              <a:spcBef>
                <a:spcPts val="500"/>
              </a:spcBef>
              <a:spcAft>
                <a:spcPts val="0"/>
              </a:spcAft>
              <a:buClr>
                <a:srgbClr val="3F3F3F"/>
              </a:buClr>
              <a:buSzPts val="1600"/>
              <a:buFont typeface="Arial"/>
              <a:buChar char="•"/>
              <a:defRPr sz="1600" b="0" i="0" u="none" strike="noStrike" cap="none">
                <a:solidFill>
                  <a:srgbClr val="3F3F3F"/>
                </a:solidFill>
                <a:latin typeface="Arial"/>
                <a:ea typeface="Arial"/>
                <a:cs typeface="Arial"/>
                <a:sym typeface="Arial"/>
              </a:defRPr>
            </a:lvl2pPr>
            <a:lvl3pPr marR="0" lvl="2" algn="l" rtl="0">
              <a:lnSpc>
                <a:spcPct val="90000"/>
              </a:lnSpc>
              <a:spcBef>
                <a:spcPts val="500"/>
              </a:spcBef>
              <a:spcAft>
                <a:spcPts val="0"/>
              </a:spcAft>
              <a:buClr>
                <a:srgbClr val="3F3F3F"/>
              </a:buClr>
              <a:buSzPts val="1600"/>
              <a:buFont typeface="Arial"/>
              <a:buChar char="•"/>
              <a:defRPr sz="1600" b="0" i="0" u="none" strike="noStrike" cap="none">
                <a:solidFill>
                  <a:srgbClr val="3F3F3F"/>
                </a:solidFill>
                <a:latin typeface="Arial"/>
                <a:ea typeface="Arial"/>
                <a:cs typeface="Arial"/>
                <a:sym typeface="Arial"/>
              </a:defRPr>
            </a:lvl3pPr>
            <a:lvl4pPr marR="0" lvl="3" algn="l" rtl="0">
              <a:lnSpc>
                <a:spcPct val="90000"/>
              </a:lnSpc>
              <a:spcBef>
                <a:spcPts val="500"/>
              </a:spcBef>
              <a:spcAft>
                <a:spcPts val="0"/>
              </a:spcAft>
              <a:buClr>
                <a:srgbClr val="3F3F3F"/>
              </a:buClr>
              <a:buSzPts val="1600"/>
              <a:buFont typeface="Arial"/>
              <a:buChar char="•"/>
              <a:defRPr sz="1600" b="0" i="0" u="none" strike="noStrike" cap="none">
                <a:solidFill>
                  <a:srgbClr val="3F3F3F"/>
                </a:solidFill>
                <a:latin typeface="Arial"/>
                <a:ea typeface="Arial"/>
                <a:cs typeface="Arial"/>
                <a:sym typeface="Arial"/>
              </a:defRPr>
            </a:lvl4pPr>
            <a:lvl5pPr marR="0" lvl="4" algn="l" rtl="0">
              <a:lnSpc>
                <a:spcPct val="90000"/>
              </a:lnSpc>
              <a:spcBef>
                <a:spcPts val="500"/>
              </a:spcBef>
              <a:spcAft>
                <a:spcPts val="0"/>
              </a:spcAft>
              <a:buClr>
                <a:srgbClr val="3F3F3F"/>
              </a:buClr>
              <a:buSzPts val="1600"/>
              <a:buFont typeface="Arial"/>
              <a:buChar char="•"/>
              <a:defRPr sz="1600" b="0" i="0" u="none" strike="noStrike" cap="none">
                <a:solidFill>
                  <a:srgbClr val="3F3F3F"/>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47" name="Google Shape;47;p28"/>
          <p:cNvSpPr>
            <a:spLocks noGrp="1"/>
          </p:cNvSpPr>
          <p:nvPr>
            <p:ph type="pic" idx="9"/>
          </p:nvPr>
        </p:nvSpPr>
        <p:spPr>
          <a:xfrm>
            <a:off x="4499246" y="1679576"/>
            <a:ext cx="376237" cy="376237"/>
          </a:xfrm>
          <a:prstGeom prst="rect">
            <a:avLst/>
          </a:prstGeom>
          <a:noFill/>
          <a:ln>
            <a:noFill/>
          </a:ln>
        </p:spPr>
        <p:txBody>
          <a:bodyPr spcFirstLastPara="1" wrap="square" lIns="91425" tIns="45700" rIns="91425" bIns="45700" anchor="t" anchorCtr="0">
            <a:normAutofit/>
          </a:bodyPr>
          <a:lstStyle>
            <a:lvl1pPr marR="0" lvl="0" algn="ctr" rtl="0">
              <a:lnSpc>
                <a:spcPct val="90000"/>
              </a:lnSpc>
              <a:spcBef>
                <a:spcPts val="1000"/>
              </a:spcBef>
              <a:spcAft>
                <a:spcPts val="0"/>
              </a:spcAft>
              <a:buClr>
                <a:srgbClr val="3F3F3F"/>
              </a:buClr>
              <a:buSzPts val="400"/>
              <a:buFont typeface="Arial"/>
              <a:buNone/>
              <a:defRPr sz="400" b="0" i="0" u="none" strike="noStrike" cap="none">
                <a:solidFill>
                  <a:srgbClr val="3F3F3F"/>
                </a:solidFill>
                <a:latin typeface="Arial"/>
                <a:ea typeface="Arial"/>
                <a:cs typeface="Arial"/>
                <a:sym typeface="Arial"/>
              </a:defRPr>
            </a:lvl1pPr>
            <a:lvl2pPr marR="0" lvl="1" algn="l" rtl="0">
              <a:lnSpc>
                <a:spcPct val="90000"/>
              </a:lnSpc>
              <a:spcBef>
                <a:spcPts val="500"/>
              </a:spcBef>
              <a:spcAft>
                <a:spcPts val="0"/>
              </a:spcAft>
              <a:buClr>
                <a:srgbClr val="3F3F3F"/>
              </a:buClr>
              <a:buSzPts val="1600"/>
              <a:buFont typeface="Arial"/>
              <a:buChar char="•"/>
              <a:defRPr sz="1600" b="0" i="0" u="none" strike="noStrike" cap="none">
                <a:solidFill>
                  <a:srgbClr val="3F3F3F"/>
                </a:solidFill>
                <a:latin typeface="Arial"/>
                <a:ea typeface="Arial"/>
                <a:cs typeface="Arial"/>
                <a:sym typeface="Arial"/>
              </a:defRPr>
            </a:lvl2pPr>
            <a:lvl3pPr marR="0" lvl="2" algn="l" rtl="0">
              <a:lnSpc>
                <a:spcPct val="90000"/>
              </a:lnSpc>
              <a:spcBef>
                <a:spcPts val="500"/>
              </a:spcBef>
              <a:spcAft>
                <a:spcPts val="0"/>
              </a:spcAft>
              <a:buClr>
                <a:srgbClr val="3F3F3F"/>
              </a:buClr>
              <a:buSzPts val="1600"/>
              <a:buFont typeface="Arial"/>
              <a:buChar char="•"/>
              <a:defRPr sz="1600" b="0" i="0" u="none" strike="noStrike" cap="none">
                <a:solidFill>
                  <a:srgbClr val="3F3F3F"/>
                </a:solidFill>
                <a:latin typeface="Arial"/>
                <a:ea typeface="Arial"/>
                <a:cs typeface="Arial"/>
                <a:sym typeface="Arial"/>
              </a:defRPr>
            </a:lvl3pPr>
            <a:lvl4pPr marR="0" lvl="3" algn="l" rtl="0">
              <a:lnSpc>
                <a:spcPct val="90000"/>
              </a:lnSpc>
              <a:spcBef>
                <a:spcPts val="500"/>
              </a:spcBef>
              <a:spcAft>
                <a:spcPts val="0"/>
              </a:spcAft>
              <a:buClr>
                <a:srgbClr val="3F3F3F"/>
              </a:buClr>
              <a:buSzPts val="1600"/>
              <a:buFont typeface="Arial"/>
              <a:buChar char="•"/>
              <a:defRPr sz="1600" b="0" i="0" u="none" strike="noStrike" cap="none">
                <a:solidFill>
                  <a:srgbClr val="3F3F3F"/>
                </a:solidFill>
                <a:latin typeface="Arial"/>
                <a:ea typeface="Arial"/>
                <a:cs typeface="Arial"/>
                <a:sym typeface="Arial"/>
              </a:defRPr>
            </a:lvl4pPr>
            <a:lvl5pPr marR="0" lvl="4" algn="l" rtl="0">
              <a:lnSpc>
                <a:spcPct val="90000"/>
              </a:lnSpc>
              <a:spcBef>
                <a:spcPts val="500"/>
              </a:spcBef>
              <a:spcAft>
                <a:spcPts val="0"/>
              </a:spcAft>
              <a:buClr>
                <a:srgbClr val="3F3F3F"/>
              </a:buClr>
              <a:buSzPts val="1600"/>
              <a:buFont typeface="Arial"/>
              <a:buChar char="•"/>
              <a:defRPr sz="1600" b="0" i="0" u="none" strike="noStrike" cap="none">
                <a:solidFill>
                  <a:srgbClr val="3F3F3F"/>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48" name="Google Shape;48;p28"/>
          <p:cNvSpPr>
            <a:spLocks noGrp="1"/>
          </p:cNvSpPr>
          <p:nvPr>
            <p:ph type="pic" idx="13"/>
          </p:nvPr>
        </p:nvSpPr>
        <p:spPr>
          <a:xfrm>
            <a:off x="8126282" y="1679576"/>
            <a:ext cx="376237" cy="376237"/>
          </a:xfrm>
          <a:prstGeom prst="rect">
            <a:avLst/>
          </a:prstGeom>
          <a:noFill/>
          <a:ln>
            <a:noFill/>
          </a:ln>
        </p:spPr>
        <p:txBody>
          <a:bodyPr spcFirstLastPara="1" wrap="square" lIns="91425" tIns="45700" rIns="91425" bIns="45700" anchor="t" anchorCtr="0">
            <a:normAutofit/>
          </a:bodyPr>
          <a:lstStyle>
            <a:lvl1pPr marR="0" lvl="0" algn="ctr" rtl="0">
              <a:lnSpc>
                <a:spcPct val="90000"/>
              </a:lnSpc>
              <a:spcBef>
                <a:spcPts val="1000"/>
              </a:spcBef>
              <a:spcAft>
                <a:spcPts val="0"/>
              </a:spcAft>
              <a:buClr>
                <a:srgbClr val="3F3F3F"/>
              </a:buClr>
              <a:buSzPts val="400"/>
              <a:buFont typeface="Arial"/>
              <a:buNone/>
              <a:defRPr sz="400" b="0" i="0" u="none" strike="noStrike" cap="none">
                <a:solidFill>
                  <a:srgbClr val="3F3F3F"/>
                </a:solidFill>
                <a:latin typeface="Arial"/>
                <a:ea typeface="Arial"/>
                <a:cs typeface="Arial"/>
                <a:sym typeface="Arial"/>
              </a:defRPr>
            </a:lvl1pPr>
            <a:lvl2pPr marR="0" lvl="1" algn="l" rtl="0">
              <a:lnSpc>
                <a:spcPct val="90000"/>
              </a:lnSpc>
              <a:spcBef>
                <a:spcPts val="500"/>
              </a:spcBef>
              <a:spcAft>
                <a:spcPts val="0"/>
              </a:spcAft>
              <a:buClr>
                <a:srgbClr val="3F3F3F"/>
              </a:buClr>
              <a:buSzPts val="1600"/>
              <a:buFont typeface="Arial"/>
              <a:buChar char="•"/>
              <a:defRPr sz="1600" b="0" i="0" u="none" strike="noStrike" cap="none">
                <a:solidFill>
                  <a:srgbClr val="3F3F3F"/>
                </a:solidFill>
                <a:latin typeface="Arial"/>
                <a:ea typeface="Arial"/>
                <a:cs typeface="Arial"/>
                <a:sym typeface="Arial"/>
              </a:defRPr>
            </a:lvl2pPr>
            <a:lvl3pPr marR="0" lvl="2" algn="l" rtl="0">
              <a:lnSpc>
                <a:spcPct val="90000"/>
              </a:lnSpc>
              <a:spcBef>
                <a:spcPts val="500"/>
              </a:spcBef>
              <a:spcAft>
                <a:spcPts val="0"/>
              </a:spcAft>
              <a:buClr>
                <a:srgbClr val="3F3F3F"/>
              </a:buClr>
              <a:buSzPts val="1600"/>
              <a:buFont typeface="Arial"/>
              <a:buChar char="•"/>
              <a:defRPr sz="1600" b="0" i="0" u="none" strike="noStrike" cap="none">
                <a:solidFill>
                  <a:srgbClr val="3F3F3F"/>
                </a:solidFill>
                <a:latin typeface="Arial"/>
                <a:ea typeface="Arial"/>
                <a:cs typeface="Arial"/>
                <a:sym typeface="Arial"/>
              </a:defRPr>
            </a:lvl3pPr>
            <a:lvl4pPr marR="0" lvl="3" algn="l" rtl="0">
              <a:lnSpc>
                <a:spcPct val="90000"/>
              </a:lnSpc>
              <a:spcBef>
                <a:spcPts val="500"/>
              </a:spcBef>
              <a:spcAft>
                <a:spcPts val="0"/>
              </a:spcAft>
              <a:buClr>
                <a:srgbClr val="3F3F3F"/>
              </a:buClr>
              <a:buSzPts val="1600"/>
              <a:buFont typeface="Arial"/>
              <a:buChar char="•"/>
              <a:defRPr sz="1600" b="0" i="0" u="none" strike="noStrike" cap="none">
                <a:solidFill>
                  <a:srgbClr val="3F3F3F"/>
                </a:solidFill>
                <a:latin typeface="Arial"/>
                <a:ea typeface="Arial"/>
                <a:cs typeface="Arial"/>
                <a:sym typeface="Arial"/>
              </a:defRPr>
            </a:lvl4pPr>
            <a:lvl5pPr marR="0" lvl="4" algn="l" rtl="0">
              <a:lnSpc>
                <a:spcPct val="90000"/>
              </a:lnSpc>
              <a:spcBef>
                <a:spcPts val="500"/>
              </a:spcBef>
              <a:spcAft>
                <a:spcPts val="0"/>
              </a:spcAft>
              <a:buClr>
                <a:srgbClr val="3F3F3F"/>
              </a:buClr>
              <a:buSzPts val="1600"/>
              <a:buFont typeface="Arial"/>
              <a:buChar char="•"/>
              <a:defRPr sz="1600" b="0" i="0" u="none" strike="noStrike" cap="none">
                <a:solidFill>
                  <a:srgbClr val="3F3F3F"/>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49" name="Google Shape;49;p28"/>
          <p:cNvSpPr>
            <a:spLocks noGrp="1"/>
          </p:cNvSpPr>
          <p:nvPr>
            <p:ph type="pic" idx="14"/>
          </p:nvPr>
        </p:nvSpPr>
        <p:spPr>
          <a:xfrm>
            <a:off x="947634" y="3792079"/>
            <a:ext cx="376237" cy="376237"/>
          </a:xfrm>
          <a:prstGeom prst="rect">
            <a:avLst/>
          </a:prstGeom>
          <a:noFill/>
          <a:ln>
            <a:noFill/>
          </a:ln>
        </p:spPr>
        <p:txBody>
          <a:bodyPr spcFirstLastPara="1" wrap="square" lIns="91425" tIns="45700" rIns="91425" bIns="45700" anchor="t" anchorCtr="0">
            <a:normAutofit/>
          </a:bodyPr>
          <a:lstStyle>
            <a:lvl1pPr marR="0" lvl="0" algn="ctr" rtl="0">
              <a:lnSpc>
                <a:spcPct val="90000"/>
              </a:lnSpc>
              <a:spcBef>
                <a:spcPts val="1000"/>
              </a:spcBef>
              <a:spcAft>
                <a:spcPts val="0"/>
              </a:spcAft>
              <a:buClr>
                <a:srgbClr val="3F3F3F"/>
              </a:buClr>
              <a:buSzPts val="400"/>
              <a:buFont typeface="Arial"/>
              <a:buNone/>
              <a:defRPr sz="400" b="0" i="0" u="none" strike="noStrike" cap="none">
                <a:solidFill>
                  <a:srgbClr val="3F3F3F"/>
                </a:solidFill>
                <a:latin typeface="Arial"/>
                <a:ea typeface="Arial"/>
                <a:cs typeface="Arial"/>
                <a:sym typeface="Arial"/>
              </a:defRPr>
            </a:lvl1pPr>
            <a:lvl2pPr marR="0" lvl="1" algn="l" rtl="0">
              <a:lnSpc>
                <a:spcPct val="90000"/>
              </a:lnSpc>
              <a:spcBef>
                <a:spcPts val="500"/>
              </a:spcBef>
              <a:spcAft>
                <a:spcPts val="0"/>
              </a:spcAft>
              <a:buClr>
                <a:srgbClr val="3F3F3F"/>
              </a:buClr>
              <a:buSzPts val="1600"/>
              <a:buFont typeface="Arial"/>
              <a:buChar char="•"/>
              <a:defRPr sz="1600" b="0" i="0" u="none" strike="noStrike" cap="none">
                <a:solidFill>
                  <a:srgbClr val="3F3F3F"/>
                </a:solidFill>
                <a:latin typeface="Arial"/>
                <a:ea typeface="Arial"/>
                <a:cs typeface="Arial"/>
                <a:sym typeface="Arial"/>
              </a:defRPr>
            </a:lvl2pPr>
            <a:lvl3pPr marR="0" lvl="2" algn="l" rtl="0">
              <a:lnSpc>
                <a:spcPct val="90000"/>
              </a:lnSpc>
              <a:spcBef>
                <a:spcPts val="500"/>
              </a:spcBef>
              <a:spcAft>
                <a:spcPts val="0"/>
              </a:spcAft>
              <a:buClr>
                <a:srgbClr val="3F3F3F"/>
              </a:buClr>
              <a:buSzPts val="1600"/>
              <a:buFont typeface="Arial"/>
              <a:buChar char="•"/>
              <a:defRPr sz="1600" b="0" i="0" u="none" strike="noStrike" cap="none">
                <a:solidFill>
                  <a:srgbClr val="3F3F3F"/>
                </a:solidFill>
                <a:latin typeface="Arial"/>
                <a:ea typeface="Arial"/>
                <a:cs typeface="Arial"/>
                <a:sym typeface="Arial"/>
              </a:defRPr>
            </a:lvl3pPr>
            <a:lvl4pPr marR="0" lvl="3" algn="l" rtl="0">
              <a:lnSpc>
                <a:spcPct val="90000"/>
              </a:lnSpc>
              <a:spcBef>
                <a:spcPts val="500"/>
              </a:spcBef>
              <a:spcAft>
                <a:spcPts val="0"/>
              </a:spcAft>
              <a:buClr>
                <a:srgbClr val="3F3F3F"/>
              </a:buClr>
              <a:buSzPts val="1600"/>
              <a:buFont typeface="Arial"/>
              <a:buChar char="•"/>
              <a:defRPr sz="1600" b="0" i="0" u="none" strike="noStrike" cap="none">
                <a:solidFill>
                  <a:srgbClr val="3F3F3F"/>
                </a:solidFill>
                <a:latin typeface="Arial"/>
                <a:ea typeface="Arial"/>
                <a:cs typeface="Arial"/>
                <a:sym typeface="Arial"/>
              </a:defRPr>
            </a:lvl4pPr>
            <a:lvl5pPr marR="0" lvl="4" algn="l" rtl="0">
              <a:lnSpc>
                <a:spcPct val="90000"/>
              </a:lnSpc>
              <a:spcBef>
                <a:spcPts val="500"/>
              </a:spcBef>
              <a:spcAft>
                <a:spcPts val="0"/>
              </a:spcAft>
              <a:buClr>
                <a:srgbClr val="3F3F3F"/>
              </a:buClr>
              <a:buSzPts val="1600"/>
              <a:buFont typeface="Arial"/>
              <a:buChar char="•"/>
              <a:defRPr sz="1600" b="0" i="0" u="none" strike="noStrike" cap="none">
                <a:solidFill>
                  <a:srgbClr val="3F3F3F"/>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50" name="Google Shape;50;p28"/>
          <p:cNvSpPr>
            <a:spLocks noGrp="1"/>
          </p:cNvSpPr>
          <p:nvPr>
            <p:ph type="pic" idx="15"/>
          </p:nvPr>
        </p:nvSpPr>
        <p:spPr>
          <a:xfrm>
            <a:off x="4499246" y="3792079"/>
            <a:ext cx="376237" cy="376237"/>
          </a:xfrm>
          <a:prstGeom prst="rect">
            <a:avLst/>
          </a:prstGeom>
          <a:noFill/>
          <a:ln>
            <a:noFill/>
          </a:ln>
        </p:spPr>
        <p:txBody>
          <a:bodyPr spcFirstLastPara="1" wrap="square" lIns="91425" tIns="45700" rIns="91425" bIns="45700" anchor="t" anchorCtr="0">
            <a:normAutofit/>
          </a:bodyPr>
          <a:lstStyle>
            <a:lvl1pPr marR="0" lvl="0" algn="ctr" rtl="0">
              <a:lnSpc>
                <a:spcPct val="90000"/>
              </a:lnSpc>
              <a:spcBef>
                <a:spcPts val="1000"/>
              </a:spcBef>
              <a:spcAft>
                <a:spcPts val="0"/>
              </a:spcAft>
              <a:buClr>
                <a:srgbClr val="3F3F3F"/>
              </a:buClr>
              <a:buSzPts val="400"/>
              <a:buFont typeface="Arial"/>
              <a:buNone/>
              <a:defRPr sz="400" b="0" i="0" u="none" strike="noStrike" cap="none">
                <a:solidFill>
                  <a:srgbClr val="3F3F3F"/>
                </a:solidFill>
                <a:latin typeface="Arial"/>
                <a:ea typeface="Arial"/>
                <a:cs typeface="Arial"/>
                <a:sym typeface="Arial"/>
              </a:defRPr>
            </a:lvl1pPr>
            <a:lvl2pPr marR="0" lvl="1" algn="l" rtl="0">
              <a:lnSpc>
                <a:spcPct val="90000"/>
              </a:lnSpc>
              <a:spcBef>
                <a:spcPts val="500"/>
              </a:spcBef>
              <a:spcAft>
                <a:spcPts val="0"/>
              </a:spcAft>
              <a:buClr>
                <a:srgbClr val="3F3F3F"/>
              </a:buClr>
              <a:buSzPts val="1600"/>
              <a:buFont typeface="Arial"/>
              <a:buChar char="•"/>
              <a:defRPr sz="1600" b="0" i="0" u="none" strike="noStrike" cap="none">
                <a:solidFill>
                  <a:srgbClr val="3F3F3F"/>
                </a:solidFill>
                <a:latin typeface="Arial"/>
                <a:ea typeface="Arial"/>
                <a:cs typeface="Arial"/>
                <a:sym typeface="Arial"/>
              </a:defRPr>
            </a:lvl2pPr>
            <a:lvl3pPr marR="0" lvl="2" algn="l" rtl="0">
              <a:lnSpc>
                <a:spcPct val="90000"/>
              </a:lnSpc>
              <a:spcBef>
                <a:spcPts val="500"/>
              </a:spcBef>
              <a:spcAft>
                <a:spcPts val="0"/>
              </a:spcAft>
              <a:buClr>
                <a:srgbClr val="3F3F3F"/>
              </a:buClr>
              <a:buSzPts val="1600"/>
              <a:buFont typeface="Arial"/>
              <a:buChar char="•"/>
              <a:defRPr sz="1600" b="0" i="0" u="none" strike="noStrike" cap="none">
                <a:solidFill>
                  <a:srgbClr val="3F3F3F"/>
                </a:solidFill>
                <a:latin typeface="Arial"/>
                <a:ea typeface="Arial"/>
                <a:cs typeface="Arial"/>
                <a:sym typeface="Arial"/>
              </a:defRPr>
            </a:lvl3pPr>
            <a:lvl4pPr marR="0" lvl="3" algn="l" rtl="0">
              <a:lnSpc>
                <a:spcPct val="90000"/>
              </a:lnSpc>
              <a:spcBef>
                <a:spcPts val="500"/>
              </a:spcBef>
              <a:spcAft>
                <a:spcPts val="0"/>
              </a:spcAft>
              <a:buClr>
                <a:srgbClr val="3F3F3F"/>
              </a:buClr>
              <a:buSzPts val="1600"/>
              <a:buFont typeface="Arial"/>
              <a:buChar char="•"/>
              <a:defRPr sz="1600" b="0" i="0" u="none" strike="noStrike" cap="none">
                <a:solidFill>
                  <a:srgbClr val="3F3F3F"/>
                </a:solidFill>
                <a:latin typeface="Arial"/>
                <a:ea typeface="Arial"/>
                <a:cs typeface="Arial"/>
                <a:sym typeface="Arial"/>
              </a:defRPr>
            </a:lvl4pPr>
            <a:lvl5pPr marR="0" lvl="4" algn="l" rtl="0">
              <a:lnSpc>
                <a:spcPct val="90000"/>
              </a:lnSpc>
              <a:spcBef>
                <a:spcPts val="500"/>
              </a:spcBef>
              <a:spcAft>
                <a:spcPts val="0"/>
              </a:spcAft>
              <a:buClr>
                <a:srgbClr val="3F3F3F"/>
              </a:buClr>
              <a:buSzPts val="1600"/>
              <a:buFont typeface="Arial"/>
              <a:buChar char="•"/>
              <a:defRPr sz="1600" b="0" i="0" u="none" strike="noStrike" cap="none">
                <a:solidFill>
                  <a:srgbClr val="3F3F3F"/>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51" name="Google Shape;51;p28"/>
          <p:cNvSpPr>
            <a:spLocks noGrp="1"/>
          </p:cNvSpPr>
          <p:nvPr>
            <p:ph type="pic" idx="16"/>
          </p:nvPr>
        </p:nvSpPr>
        <p:spPr>
          <a:xfrm>
            <a:off x="8126282" y="3792079"/>
            <a:ext cx="376237" cy="376237"/>
          </a:xfrm>
          <a:prstGeom prst="rect">
            <a:avLst/>
          </a:prstGeom>
          <a:noFill/>
          <a:ln>
            <a:noFill/>
          </a:ln>
        </p:spPr>
        <p:txBody>
          <a:bodyPr spcFirstLastPara="1" wrap="square" lIns="91425" tIns="45700" rIns="91425" bIns="45700" anchor="t" anchorCtr="0">
            <a:normAutofit/>
          </a:bodyPr>
          <a:lstStyle>
            <a:lvl1pPr marR="0" lvl="0" algn="ctr" rtl="0">
              <a:lnSpc>
                <a:spcPct val="90000"/>
              </a:lnSpc>
              <a:spcBef>
                <a:spcPts val="1000"/>
              </a:spcBef>
              <a:spcAft>
                <a:spcPts val="0"/>
              </a:spcAft>
              <a:buClr>
                <a:srgbClr val="3F3F3F"/>
              </a:buClr>
              <a:buSzPts val="400"/>
              <a:buFont typeface="Arial"/>
              <a:buNone/>
              <a:defRPr sz="400" b="0" i="0" u="none" strike="noStrike" cap="none">
                <a:solidFill>
                  <a:srgbClr val="3F3F3F"/>
                </a:solidFill>
                <a:latin typeface="Arial"/>
                <a:ea typeface="Arial"/>
                <a:cs typeface="Arial"/>
                <a:sym typeface="Arial"/>
              </a:defRPr>
            </a:lvl1pPr>
            <a:lvl2pPr marR="0" lvl="1" algn="l" rtl="0">
              <a:lnSpc>
                <a:spcPct val="90000"/>
              </a:lnSpc>
              <a:spcBef>
                <a:spcPts val="500"/>
              </a:spcBef>
              <a:spcAft>
                <a:spcPts val="0"/>
              </a:spcAft>
              <a:buClr>
                <a:srgbClr val="3F3F3F"/>
              </a:buClr>
              <a:buSzPts val="1600"/>
              <a:buFont typeface="Arial"/>
              <a:buChar char="•"/>
              <a:defRPr sz="1600" b="0" i="0" u="none" strike="noStrike" cap="none">
                <a:solidFill>
                  <a:srgbClr val="3F3F3F"/>
                </a:solidFill>
                <a:latin typeface="Arial"/>
                <a:ea typeface="Arial"/>
                <a:cs typeface="Arial"/>
                <a:sym typeface="Arial"/>
              </a:defRPr>
            </a:lvl2pPr>
            <a:lvl3pPr marR="0" lvl="2" algn="l" rtl="0">
              <a:lnSpc>
                <a:spcPct val="90000"/>
              </a:lnSpc>
              <a:spcBef>
                <a:spcPts val="500"/>
              </a:spcBef>
              <a:spcAft>
                <a:spcPts val="0"/>
              </a:spcAft>
              <a:buClr>
                <a:srgbClr val="3F3F3F"/>
              </a:buClr>
              <a:buSzPts val="1600"/>
              <a:buFont typeface="Arial"/>
              <a:buChar char="•"/>
              <a:defRPr sz="1600" b="0" i="0" u="none" strike="noStrike" cap="none">
                <a:solidFill>
                  <a:srgbClr val="3F3F3F"/>
                </a:solidFill>
                <a:latin typeface="Arial"/>
                <a:ea typeface="Arial"/>
                <a:cs typeface="Arial"/>
                <a:sym typeface="Arial"/>
              </a:defRPr>
            </a:lvl3pPr>
            <a:lvl4pPr marR="0" lvl="3" algn="l" rtl="0">
              <a:lnSpc>
                <a:spcPct val="90000"/>
              </a:lnSpc>
              <a:spcBef>
                <a:spcPts val="500"/>
              </a:spcBef>
              <a:spcAft>
                <a:spcPts val="0"/>
              </a:spcAft>
              <a:buClr>
                <a:srgbClr val="3F3F3F"/>
              </a:buClr>
              <a:buSzPts val="1600"/>
              <a:buFont typeface="Arial"/>
              <a:buChar char="•"/>
              <a:defRPr sz="1600" b="0" i="0" u="none" strike="noStrike" cap="none">
                <a:solidFill>
                  <a:srgbClr val="3F3F3F"/>
                </a:solidFill>
                <a:latin typeface="Arial"/>
                <a:ea typeface="Arial"/>
                <a:cs typeface="Arial"/>
                <a:sym typeface="Arial"/>
              </a:defRPr>
            </a:lvl4pPr>
            <a:lvl5pPr marR="0" lvl="4" algn="l" rtl="0">
              <a:lnSpc>
                <a:spcPct val="90000"/>
              </a:lnSpc>
              <a:spcBef>
                <a:spcPts val="500"/>
              </a:spcBef>
              <a:spcAft>
                <a:spcPts val="0"/>
              </a:spcAft>
              <a:buClr>
                <a:srgbClr val="3F3F3F"/>
              </a:buClr>
              <a:buSzPts val="1600"/>
              <a:buFont typeface="Arial"/>
              <a:buChar char="•"/>
              <a:defRPr sz="1600" b="0" i="0" u="none" strike="noStrike" cap="none">
                <a:solidFill>
                  <a:srgbClr val="3F3F3F"/>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52"/>
        <p:cNvGrpSpPr/>
        <p:nvPr/>
      </p:nvGrpSpPr>
      <p:grpSpPr>
        <a:xfrm>
          <a:off x="0" y="0"/>
          <a:ext cx="0" cy="0"/>
          <a:chOff x="0" y="0"/>
          <a:chExt cx="0" cy="0"/>
        </a:xfrm>
      </p:grpSpPr>
      <p:sp>
        <p:nvSpPr>
          <p:cNvPr id="53" name="Google Shape;53;p2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accent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4" name="Google Shape;54;p29"/>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rgbClr val="3F3F3F"/>
              </a:buClr>
              <a:buSzPts val="1800"/>
              <a:buChar char="•"/>
              <a:defRPr/>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5" name="Google Shape;55;p29"/>
          <p:cNvSpPr txBox="1">
            <a:spLocks noGrp="1"/>
          </p:cNvSpPr>
          <p:nvPr>
            <p:ph type="dt" idx="10"/>
          </p:nvPr>
        </p:nvSpPr>
        <p:spPr>
          <a:xfrm>
            <a:off x="838200" y="6174902"/>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29"/>
          <p:cNvSpPr txBox="1">
            <a:spLocks noGrp="1"/>
          </p:cNvSpPr>
          <p:nvPr>
            <p:ph type="ftr" idx="11"/>
          </p:nvPr>
        </p:nvSpPr>
        <p:spPr>
          <a:xfrm>
            <a:off x="4038600" y="6174902"/>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29"/>
          <p:cNvSpPr txBox="1">
            <a:spLocks noGrp="1"/>
          </p:cNvSpPr>
          <p:nvPr>
            <p:ph type="sldNum" idx="12"/>
          </p:nvPr>
        </p:nvSpPr>
        <p:spPr>
          <a:xfrm>
            <a:off x="11468844" y="6174902"/>
            <a:ext cx="357116"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8"/>
        <p:cNvGrpSpPr/>
        <p:nvPr/>
      </p:nvGrpSpPr>
      <p:grpSpPr>
        <a:xfrm>
          <a:off x="0" y="0"/>
          <a:ext cx="0" cy="0"/>
          <a:chOff x="0" y="0"/>
          <a:chExt cx="0" cy="0"/>
        </a:xfrm>
      </p:grpSpPr>
      <p:sp>
        <p:nvSpPr>
          <p:cNvPr id="59" name="Google Shape;59;p30"/>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accent2"/>
              </a:buClr>
              <a:buSzPts val="6000"/>
              <a:buFont typeface="Gill Sans"/>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30"/>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61" name="Google Shape;61;p30"/>
          <p:cNvSpPr txBox="1">
            <a:spLocks noGrp="1"/>
          </p:cNvSpPr>
          <p:nvPr>
            <p:ph type="dt" idx="10"/>
          </p:nvPr>
        </p:nvSpPr>
        <p:spPr>
          <a:xfrm>
            <a:off x="838200" y="6174902"/>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2" name="Google Shape;62;p30"/>
          <p:cNvSpPr txBox="1">
            <a:spLocks noGrp="1"/>
          </p:cNvSpPr>
          <p:nvPr>
            <p:ph type="ftr" idx="11"/>
          </p:nvPr>
        </p:nvSpPr>
        <p:spPr>
          <a:xfrm>
            <a:off x="4038600" y="6174902"/>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30"/>
          <p:cNvSpPr txBox="1">
            <a:spLocks noGrp="1"/>
          </p:cNvSpPr>
          <p:nvPr>
            <p:ph type="sldNum" idx="12"/>
          </p:nvPr>
        </p:nvSpPr>
        <p:spPr>
          <a:xfrm>
            <a:off x="11468844" y="6174902"/>
            <a:ext cx="357116"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64"/>
        <p:cNvGrpSpPr/>
        <p:nvPr/>
      </p:nvGrpSpPr>
      <p:grpSpPr>
        <a:xfrm>
          <a:off x="0" y="0"/>
          <a:ext cx="0" cy="0"/>
          <a:chOff x="0" y="0"/>
          <a:chExt cx="0" cy="0"/>
        </a:xfrm>
      </p:grpSpPr>
      <p:sp>
        <p:nvSpPr>
          <p:cNvPr id="65" name="Google Shape;65;p31"/>
          <p:cNvSpPr txBox="1">
            <a:spLocks noGrp="1"/>
          </p:cNvSpPr>
          <p:nvPr>
            <p:ph type="sldNum" idx="12"/>
          </p:nvPr>
        </p:nvSpPr>
        <p:spPr>
          <a:xfrm>
            <a:off x="11468844" y="6174902"/>
            <a:ext cx="357116"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66" name="Google Shape;66;p3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accent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31"/>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rgbClr val="3F3F3F"/>
              </a:buClr>
              <a:buSzPts val="1800"/>
              <a:buChar char="•"/>
              <a:defRPr/>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8" name="Google Shape;68;p31"/>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rgbClr val="3F3F3F"/>
              </a:buClr>
              <a:buSzPts val="1800"/>
              <a:buChar char="•"/>
              <a:defRPr/>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9" name="Google Shape;69;p31"/>
          <p:cNvSpPr txBox="1">
            <a:spLocks noGrp="1"/>
          </p:cNvSpPr>
          <p:nvPr>
            <p:ph type="dt" idx="10"/>
          </p:nvPr>
        </p:nvSpPr>
        <p:spPr>
          <a:xfrm>
            <a:off x="838200" y="6174902"/>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31"/>
          <p:cNvSpPr txBox="1">
            <a:spLocks noGrp="1"/>
          </p:cNvSpPr>
          <p:nvPr>
            <p:ph type="ftr" idx="11"/>
          </p:nvPr>
        </p:nvSpPr>
        <p:spPr>
          <a:xfrm>
            <a:off x="4038600" y="6174902"/>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71"/>
        <p:cNvGrpSpPr/>
        <p:nvPr/>
      </p:nvGrpSpPr>
      <p:grpSpPr>
        <a:xfrm>
          <a:off x="0" y="0"/>
          <a:ext cx="0" cy="0"/>
          <a:chOff x="0" y="0"/>
          <a:chExt cx="0" cy="0"/>
        </a:xfrm>
      </p:grpSpPr>
      <p:sp>
        <p:nvSpPr>
          <p:cNvPr id="72" name="Google Shape;72;p32"/>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accent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3" name="Google Shape;73;p32"/>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rgbClr val="3F3F3F"/>
              </a:buClr>
              <a:buSzPts val="2400"/>
              <a:buNone/>
              <a:defRPr sz="2400" b="1"/>
            </a:lvl1pPr>
            <a:lvl2pPr marL="914400" lvl="1" indent="-228600" algn="l">
              <a:lnSpc>
                <a:spcPct val="90000"/>
              </a:lnSpc>
              <a:spcBef>
                <a:spcPts val="500"/>
              </a:spcBef>
              <a:spcAft>
                <a:spcPts val="0"/>
              </a:spcAft>
              <a:buClr>
                <a:srgbClr val="3F3F3F"/>
              </a:buClr>
              <a:buSzPts val="2000"/>
              <a:buNone/>
              <a:defRPr sz="2000" b="1"/>
            </a:lvl2pPr>
            <a:lvl3pPr marL="1371600" lvl="2" indent="-228600" algn="l">
              <a:lnSpc>
                <a:spcPct val="90000"/>
              </a:lnSpc>
              <a:spcBef>
                <a:spcPts val="500"/>
              </a:spcBef>
              <a:spcAft>
                <a:spcPts val="0"/>
              </a:spcAft>
              <a:buClr>
                <a:srgbClr val="3F3F3F"/>
              </a:buClr>
              <a:buSzPts val="1800"/>
              <a:buNone/>
              <a:defRPr sz="1800" b="1"/>
            </a:lvl3pPr>
            <a:lvl4pPr marL="1828800" lvl="3" indent="-228600" algn="l">
              <a:lnSpc>
                <a:spcPct val="90000"/>
              </a:lnSpc>
              <a:spcBef>
                <a:spcPts val="500"/>
              </a:spcBef>
              <a:spcAft>
                <a:spcPts val="0"/>
              </a:spcAft>
              <a:buClr>
                <a:srgbClr val="3F3F3F"/>
              </a:buClr>
              <a:buSzPts val="1600"/>
              <a:buNone/>
              <a:defRPr sz="1600" b="1"/>
            </a:lvl4pPr>
            <a:lvl5pPr marL="2286000" lvl="4" indent="-228600" algn="l">
              <a:lnSpc>
                <a:spcPct val="90000"/>
              </a:lnSpc>
              <a:spcBef>
                <a:spcPts val="500"/>
              </a:spcBef>
              <a:spcAft>
                <a:spcPts val="0"/>
              </a:spcAft>
              <a:buClr>
                <a:srgbClr val="3F3F3F"/>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74" name="Google Shape;74;p32"/>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rgbClr val="3F3F3F"/>
              </a:buClr>
              <a:buSzPts val="1800"/>
              <a:buChar char="•"/>
              <a:defRPr/>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32"/>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rgbClr val="3F3F3F"/>
              </a:buClr>
              <a:buSzPts val="2400"/>
              <a:buNone/>
              <a:defRPr sz="2400" b="1"/>
            </a:lvl1pPr>
            <a:lvl2pPr marL="914400" lvl="1" indent="-228600" algn="l">
              <a:lnSpc>
                <a:spcPct val="90000"/>
              </a:lnSpc>
              <a:spcBef>
                <a:spcPts val="500"/>
              </a:spcBef>
              <a:spcAft>
                <a:spcPts val="0"/>
              </a:spcAft>
              <a:buClr>
                <a:srgbClr val="3F3F3F"/>
              </a:buClr>
              <a:buSzPts val="2000"/>
              <a:buNone/>
              <a:defRPr sz="2000" b="1"/>
            </a:lvl2pPr>
            <a:lvl3pPr marL="1371600" lvl="2" indent="-228600" algn="l">
              <a:lnSpc>
                <a:spcPct val="90000"/>
              </a:lnSpc>
              <a:spcBef>
                <a:spcPts val="500"/>
              </a:spcBef>
              <a:spcAft>
                <a:spcPts val="0"/>
              </a:spcAft>
              <a:buClr>
                <a:srgbClr val="3F3F3F"/>
              </a:buClr>
              <a:buSzPts val="1800"/>
              <a:buNone/>
              <a:defRPr sz="1800" b="1"/>
            </a:lvl3pPr>
            <a:lvl4pPr marL="1828800" lvl="3" indent="-228600" algn="l">
              <a:lnSpc>
                <a:spcPct val="90000"/>
              </a:lnSpc>
              <a:spcBef>
                <a:spcPts val="500"/>
              </a:spcBef>
              <a:spcAft>
                <a:spcPts val="0"/>
              </a:spcAft>
              <a:buClr>
                <a:srgbClr val="3F3F3F"/>
              </a:buClr>
              <a:buSzPts val="1600"/>
              <a:buNone/>
              <a:defRPr sz="1600" b="1"/>
            </a:lvl4pPr>
            <a:lvl5pPr marL="2286000" lvl="4" indent="-228600" algn="l">
              <a:lnSpc>
                <a:spcPct val="90000"/>
              </a:lnSpc>
              <a:spcBef>
                <a:spcPts val="500"/>
              </a:spcBef>
              <a:spcAft>
                <a:spcPts val="0"/>
              </a:spcAft>
              <a:buClr>
                <a:srgbClr val="3F3F3F"/>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76" name="Google Shape;76;p32"/>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rgbClr val="3F3F3F"/>
              </a:buClr>
              <a:buSzPts val="1800"/>
              <a:buChar char="•"/>
              <a:defRPr/>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7" name="Google Shape;77;p32"/>
          <p:cNvSpPr txBox="1">
            <a:spLocks noGrp="1"/>
          </p:cNvSpPr>
          <p:nvPr>
            <p:ph type="dt" idx="10"/>
          </p:nvPr>
        </p:nvSpPr>
        <p:spPr>
          <a:xfrm>
            <a:off x="838200" y="6174902"/>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32"/>
          <p:cNvSpPr txBox="1">
            <a:spLocks noGrp="1"/>
          </p:cNvSpPr>
          <p:nvPr>
            <p:ph type="ftr" idx="11"/>
          </p:nvPr>
        </p:nvSpPr>
        <p:spPr>
          <a:xfrm>
            <a:off x="4038600" y="6174902"/>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32"/>
          <p:cNvSpPr txBox="1">
            <a:spLocks noGrp="1"/>
          </p:cNvSpPr>
          <p:nvPr>
            <p:ph type="sldNum" idx="12"/>
          </p:nvPr>
        </p:nvSpPr>
        <p:spPr>
          <a:xfrm>
            <a:off x="11468844" y="6174902"/>
            <a:ext cx="357116"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84"/>
        <p:cNvGrpSpPr/>
        <p:nvPr/>
      </p:nvGrpSpPr>
      <p:grpSpPr>
        <a:xfrm>
          <a:off x="0" y="0"/>
          <a:ext cx="0" cy="0"/>
          <a:chOff x="0" y="0"/>
          <a:chExt cx="0" cy="0"/>
        </a:xfrm>
      </p:grpSpPr>
      <p:sp>
        <p:nvSpPr>
          <p:cNvPr id="85" name="Google Shape;85;p34"/>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accent2"/>
              </a:buClr>
              <a:buSzPts val="3200"/>
              <a:buFont typeface="Gill Sans"/>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6" name="Google Shape;86;p34"/>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rgbClr val="3F3F3F"/>
              </a:buClr>
              <a:buSzPts val="3200"/>
              <a:buChar char="•"/>
              <a:defRPr sz="3200"/>
            </a:lvl1pPr>
            <a:lvl2pPr marL="914400" lvl="1" indent="-406400" algn="l">
              <a:lnSpc>
                <a:spcPct val="90000"/>
              </a:lnSpc>
              <a:spcBef>
                <a:spcPts val="500"/>
              </a:spcBef>
              <a:spcAft>
                <a:spcPts val="0"/>
              </a:spcAft>
              <a:buClr>
                <a:srgbClr val="3F3F3F"/>
              </a:buClr>
              <a:buSzPts val="2800"/>
              <a:buChar char="•"/>
              <a:defRPr sz="2800"/>
            </a:lvl2pPr>
            <a:lvl3pPr marL="1371600" lvl="2" indent="-381000" algn="l">
              <a:lnSpc>
                <a:spcPct val="90000"/>
              </a:lnSpc>
              <a:spcBef>
                <a:spcPts val="500"/>
              </a:spcBef>
              <a:spcAft>
                <a:spcPts val="0"/>
              </a:spcAft>
              <a:buClr>
                <a:srgbClr val="3F3F3F"/>
              </a:buClr>
              <a:buSzPts val="2400"/>
              <a:buChar char="•"/>
              <a:defRPr sz="2400"/>
            </a:lvl3pPr>
            <a:lvl4pPr marL="1828800" lvl="3" indent="-355600" algn="l">
              <a:lnSpc>
                <a:spcPct val="90000"/>
              </a:lnSpc>
              <a:spcBef>
                <a:spcPts val="500"/>
              </a:spcBef>
              <a:spcAft>
                <a:spcPts val="0"/>
              </a:spcAft>
              <a:buClr>
                <a:srgbClr val="3F3F3F"/>
              </a:buClr>
              <a:buSzPts val="2000"/>
              <a:buChar char="•"/>
              <a:defRPr sz="2000"/>
            </a:lvl4pPr>
            <a:lvl5pPr marL="2286000" lvl="4" indent="-355600" algn="l">
              <a:lnSpc>
                <a:spcPct val="90000"/>
              </a:lnSpc>
              <a:spcBef>
                <a:spcPts val="500"/>
              </a:spcBef>
              <a:spcAft>
                <a:spcPts val="0"/>
              </a:spcAft>
              <a:buClr>
                <a:srgbClr val="3F3F3F"/>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87" name="Google Shape;87;p34"/>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3F3F3F"/>
              </a:buClr>
              <a:buSzPts val="1600"/>
              <a:buNone/>
              <a:defRPr sz="1600"/>
            </a:lvl1pPr>
            <a:lvl2pPr marL="914400" lvl="1" indent="-228600" algn="l">
              <a:lnSpc>
                <a:spcPct val="90000"/>
              </a:lnSpc>
              <a:spcBef>
                <a:spcPts val="500"/>
              </a:spcBef>
              <a:spcAft>
                <a:spcPts val="0"/>
              </a:spcAft>
              <a:buClr>
                <a:srgbClr val="3F3F3F"/>
              </a:buClr>
              <a:buSzPts val="1400"/>
              <a:buNone/>
              <a:defRPr sz="1400"/>
            </a:lvl2pPr>
            <a:lvl3pPr marL="1371600" lvl="2" indent="-228600" algn="l">
              <a:lnSpc>
                <a:spcPct val="90000"/>
              </a:lnSpc>
              <a:spcBef>
                <a:spcPts val="500"/>
              </a:spcBef>
              <a:spcAft>
                <a:spcPts val="0"/>
              </a:spcAft>
              <a:buClr>
                <a:srgbClr val="3F3F3F"/>
              </a:buClr>
              <a:buSzPts val="1200"/>
              <a:buNone/>
              <a:defRPr sz="1200"/>
            </a:lvl3pPr>
            <a:lvl4pPr marL="1828800" lvl="3" indent="-228600" algn="l">
              <a:lnSpc>
                <a:spcPct val="90000"/>
              </a:lnSpc>
              <a:spcBef>
                <a:spcPts val="500"/>
              </a:spcBef>
              <a:spcAft>
                <a:spcPts val="0"/>
              </a:spcAft>
              <a:buClr>
                <a:srgbClr val="3F3F3F"/>
              </a:buClr>
              <a:buSzPts val="1000"/>
              <a:buNone/>
              <a:defRPr sz="1000"/>
            </a:lvl4pPr>
            <a:lvl5pPr marL="2286000" lvl="4" indent="-228600" algn="l">
              <a:lnSpc>
                <a:spcPct val="90000"/>
              </a:lnSpc>
              <a:spcBef>
                <a:spcPts val="500"/>
              </a:spcBef>
              <a:spcAft>
                <a:spcPts val="0"/>
              </a:spcAft>
              <a:buClr>
                <a:srgbClr val="3F3F3F"/>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88" name="Google Shape;88;p34"/>
          <p:cNvSpPr txBox="1">
            <a:spLocks noGrp="1"/>
          </p:cNvSpPr>
          <p:nvPr>
            <p:ph type="dt" idx="10"/>
          </p:nvPr>
        </p:nvSpPr>
        <p:spPr>
          <a:xfrm>
            <a:off x="838200" y="6174902"/>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9" name="Google Shape;89;p34"/>
          <p:cNvSpPr txBox="1">
            <a:spLocks noGrp="1"/>
          </p:cNvSpPr>
          <p:nvPr>
            <p:ph type="ftr" idx="11"/>
          </p:nvPr>
        </p:nvSpPr>
        <p:spPr>
          <a:xfrm>
            <a:off x="4038600" y="6174902"/>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0" name="Google Shape;90;p34"/>
          <p:cNvSpPr txBox="1">
            <a:spLocks noGrp="1"/>
          </p:cNvSpPr>
          <p:nvPr>
            <p:ph type="sldNum" idx="12"/>
          </p:nvPr>
        </p:nvSpPr>
        <p:spPr>
          <a:xfrm>
            <a:off x="11468844" y="6174902"/>
            <a:ext cx="357116"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3" Type="http://schemas.openxmlformats.org/officeDocument/2006/relationships/slideLayout" Target="../slideLayouts/slideLayout12.xml"/><Relationship Id="rId7" Type="http://schemas.openxmlformats.org/officeDocument/2006/relationships/slideLayout" Target="../slideLayouts/slideLayout16.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theme" Target="../theme/theme2.xml"/><Relationship Id="rId5" Type="http://schemas.openxmlformats.org/officeDocument/2006/relationships/slideLayout" Target="../slideLayouts/slideLayout14.xml"/><Relationship Id="rId10" Type="http://schemas.openxmlformats.org/officeDocument/2006/relationships/slideLayout" Target="../slideLayouts/slideLayout19.xml"/><Relationship Id="rId4" Type="http://schemas.openxmlformats.org/officeDocument/2006/relationships/slideLayout" Target="../slideLayouts/slideLayout13.xml"/><Relationship Id="rId9"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2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accent2"/>
              </a:buClr>
              <a:buSzPts val="3200"/>
              <a:buFont typeface="Gill Sans"/>
              <a:buNone/>
              <a:defRPr sz="3200" b="1" i="0" u="none" strike="noStrike" cap="none">
                <a:solidFill>
                  <a:schemeClr val="accent2"/>
                </a:solidFill>
                <a:latin typeface="Gill Sans"/>
                <a:ea typeface="Gill Sans"/>
                <a:cs typeface="Gill Sans"/>
                <a:sym typeface="Gill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2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330200" algn="l" rtl="0">
              <a:lnSpc>
                <a:spcPct val="90000"/>
              </a:lnSpc>
              <a:spcBef>
                <a:spcPts val="1000"/>
              </a:spcBef>
              <a:spcAft>
                <a:spcPts val="0"/>
              </a:spcAft>
              <a:buClr>
                <a:srgbClr val="3F3F3F"/>
              </a:buClr>
              <a:buSzPts val="1600"/>
              <a:buFont typeface="Arial"/>
              <a:buChar char="•"/>
              <a:defRPr sz="1600" b="0" i="0" u="none" strike="noStrike" cap="none">
                <a:solidFill>
                  <a:srgbClr val="3F3F3F"/>
                </a:solidFill>
                <a:latin typeface="Arial"/>
                <a:ea typeface="Arial"/>
                <a:cs typeface="Arial"/>
                <a:sym typeface="Arial"/>
              </a:defRPr>
            </a:lvl1pPr>
            <a:lvl2pPr marL="914400" marR="0" lvl="1" indent="-330200" algn="l" rtl="0">
              <a:lnSpc>
                <a:spcPct val="90000"/>
              </a:lnSpc>
              <a:spcBef>
                <a:spcPts val="500"/>
              </a:spcBef>
              <a:spcAft>
                <a:spcPts val="0"/>
              </a:spcAft>
              <a:buClr>
                <a:srgbClr val="3F3F3F"/>
              </a:buClr>
              <a:buSzPts val="1600"/>
              <a:buFont typeface="Arial"/>
              <a:buChar char="•"/>
              <a:defRPr sz="1600" b="0" i="0" u="none" strike="noStrike" cap="none">
                <a:solidFill>
                  <a:srgbClr val="3F3F3F"/>
                </a:solidFill>
                <a:latin typeface="Arial"/>
                <a:ea typeface="Arial"/>
                <a:cs typeface="Arial"/>
                <a:sym typeface="Arial"/>
              </a:defRPr>
            </a:lvl2pPr>
            <a:lvl3pPr marL="1371600" marR="0" lvl="2" indent="-330200" algn="l" rtl="0">
              <a:lnSpc>
                <a:spcPct val="90000"/>
              </a:lnSpc>
              <a:spcBef>
                <a:spcPts val="500"/>
              </a:spcBef>
              <a:spcAft>
                <a:spcPts val="0"/>
              </a:spcAft>
              <a:buClr>
                <a:srgbClr val="3F3F3F"/>
              </a:buClr>
              <a:buSzPts val="1600"/>
              <a:buFont typeface="Arial"/>
              <a:buChar char="•"/>
              <a:defRPr sz="1600" b="0" i="0" u="none" strike="noStrike" cap="none">
                <a:solidFill>
                  <a:srgbClr val="3F3F3F"/>
                </a:solidFill>
                <a:latin typeface="Arial"/>
                <a:ea typeface="Arial"/>
                <a:cs typeface="Arial"/>
                <a:sym typeface="Arial"/>
              </a:defRPr>
            </a:lvl3pPr>
            <a:lvl4pPr marL="1828800" marR="0" lvl="3" indent="-330200" algn="l" rtl="0">
              <a:lnSpc>
                <a:spcPct val="90000"/>
              </a:lnSpc>
              <a:spcBef>
                <a:spcPts val="500"/>
              </a:spcBef>
              <a:spcAft>
                <a:spcPts val="0"/>
              </a:spcAft>
              <a:buClr>
                <a:srgbClr val="3F3F3F"/>
              </a:buClr>
              <a:buSzPts val="1600"/>
              <a:buFont typeface="Arial"/>
              <a:buChar char="•"/>
              <a:defRPr sz="1600" b="0" i="0" u="none" strike="noStrike" cap="none">
                <a:solidFill>
                  <a:srgbClr val="3F3F3F"/>
                </a:solidFill>
                <a:latin typeface="Arial"/>
                <a:ea typeface="Arial"/>
                <a:cs typeface="Arial"/>
                <a:sym typeface="Arial"/>
              </a:defRPr>
            </a:lvl4pPr>
            <a:lvl5pPr marL="2286000" marR="0" lvl="4" indent="-330200" algn="l" rtl="0">
              <a:lnSpc>
                <a:spcPct val="90000"/>
              </a:lnSpc>
              <a:spcBef>
                <a:spcPts val="500"/>
              </a:spcBef>
              <a:spcAft>
                <a:spcPts val="0"/>
              </a:spcAft>
              <a:buClr>
                <a:srgbClr val="3F3F3F"/>
              </a:buClr>
              <a:buSzPts val="1600"/>
              <a:buFont typeface="Arial"/>
              <a:buChar char="•"/>
              <a:defRPr sz="1600" b="0" i="0" u="none" strike="noStrike" cap="none">
                <a:solidFill>
                  <a:srgbClr val="3F3F3F"/>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2" name="Google Shape;12;p24"/>
          <p:cNvSpPr txBox="1">
            <a:spLocks noGrp="1"/>
          </p:cNvSpPr>
          <p:nvPr>
            <p:ph type="dt" idx="10"/>
          </p:nvPr>
        </p:nvSpPr>
        <p:spPr>
          <a:xfrm>
            <a:off x="838200" y="6174902"/>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3" name="Google Shape;13;p24"/>
          <p:cNvSpPr txBox="1">
            <a:spLocks noGrp="1"/>
          </p:cNvSpPr>
          <p:nvPr>
            <p:ph type="ftr" idx="11"/>
          </p:nvPr>
        </p:nvSpPr>
        <p:spPr>
          <a:xfrm>
            <a:off x="4038600" y="6174902"/>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4" name="Google Shape;14;p24"/>
          <p:cNvSpPr/>
          <p:nvPr/>
        </p:nvSpPr>
        <p:spPr>
          <a:xfrm>
            <a:off x="11562237" y="6227432"/>
            <a:ext cx="266400" cy="266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5" name="Google Shape;15;p24"/>
          <p:cNvSpPr txBox="1">
            <a:spLocks noGrp="1"/>
          </p:cNvSpPr>
          <p:nvPr>
            <p:ph type="sldNum" idx="12"/>
          </p:nvPr>
        </p:nvSpPr>
        <p:spPr>
          <a:xfrm>
            <a:off x="11468844" y="6174902"/>
            <a:ext cx="357116"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00" b="0" i="1" u="none" strike="noStrike" cap="none">
                <a:solidFill>
                  <a:schemeClr val="dk2"/>
                </a:solidFill>
                <a:latin typeface="Arial"/>
                <a:ea typeface="Arial"/>
                <a:cs typeface="Arial"/>
                <a:sym typeface="Arial"/>
              </a:defRPr>
            </a:lvl1pPr>
            <a:lvl2pPr marL="0" marR="0" lvl="1" indent="0" algn="r" rtl="0">
              <a:spcBef>
                <a:spcPts val="0"/>
              </a:spcBef>
              <a:buNone/>
              <a:defRPr sz="1000" b="0" i="1" u="none" strike="noStrike" cap="none">
                <a:solidFill>
                  <a:schemeClr val="dk2"/>
                </a:solidFill>
                <a:latin typeface="Arial"/>
                <a:ea typeface="Arial"/>
                <a:cs typeface="Arial"/>
                <a:sym typeface="Arial"/>
              </a:defRPr>
            </a:lvl2pPr>
            <a:lvl3pPr marL="0" marR="0" lvl="2" indent="0" algn="r" rtl="0">
              <a:spcBef>
                <a:spcPts val="0"/>
              </a:spcBef>
              <a:buNone/>
              <a:defRPr sz="1000" b="0" i="1" u="none" strike="noStrike" cap="none">
                <a:solidFill>
                  <a:schemeClr val="dk2"/>
                </a:solidFill>
                <a:latin typeface="Arial"/>
                <a:ea typeface="Arial"/>
                <a:cs typeface="Arial"/>
                <a:sym typeface="Arial"/>
              </a:defRPr>
            </a:lvl3pPr>
            <a:lvl4pPr marL="0" marR="0" lvl="3" indent="0" algn="r" rtl="0">
              <a:spcBef>
                <a:spcPts val="0"/>
              </a:spcBef>
              <a:buNone/>
              <a:defRPr sz="1000" b="0" i="1" u="none" strike="noStrike" cap="none">
                <a:solidFill>
                  <a:schemeClr val="dk2"/>
                </a:solidFill>
                <a:latin typeface="Arial"/>
                <a:ea typeface="Arial"/>
                <a:cs typeface="Arial"/>
                <a:sym typeface="Arial"/>
              </a:defRPr>
            </a:lvl4pPr>
            <a:lvl5pPr marL="0" marR="0" lvl="4" indent="0" algn="r" rtl="0">
              <a:spcBef>
                <a:spcPts val="0"/>
              </a:spcBef>
              <a:buNone/>
              <a:defRPr sz="1000" b="0" i="1" u="none" strike="noStrike" cap="none">
                <a:solidFill>
                  <a:schemeClr val="dk2"/>
                </a:solidFill>
                <a:latin typeface="Arial"/>
                <a:ea typeface="Arial"/>
                <a:cs typeface="Arial"/>
                <a:sym typeface="Arial"/>
              </a:defRPr>
            </a:lvl5pPr>
            <a:lvl6pPr marL="0" marR="0" lvl="5" indent="0" algn="r" rtl="0">
              <a:spcBef>
                <a:spcPts val="0"/>
              </a:spcBef>
              <a:buNone/>
              <a:defRPr sz="1000" b="0" i="1" u="none" strike="noStrike" cap="none">
                <a:solidFill>
                  <a:schemeClr val="dk2"/>
                </a:solidFill>
                <a:latin typeface="Arial"/>
                <a:ea typeface="Arial"/>
                <a:cs typeface="Arial"/>
                <a:sym typeface="Arial"/>
              </a:defRPr>
            </a:lvl6pPr>
            <a:lvl7pPr marL="0" marR="0" lvl="6" indent="0" algn="r" rtl="0">
              <a:spcBef>
                <a:spcPts val="0"/>
              </a:spcBef>
              <a:buNone/>
              <a:defRPr sz="1000" b="0" i="1" u="none" strike="noStrike" cap="none">
                <a:solidFill>
                  <a:schemeClr val="dk2"/>
                </a:solidFill>
                <a:latin typeface="Arial"/>
                <a:ea typeface="Arial"/>
                <a:cs typeface="Arial"/>
                <a:sym typeface="Arial"/>
              </a:defRPr>
            </a:lvl7pPr>
            <a:lvl8pPr marL="0" marR="0" lvl="7" indent="0" algn="r" rtl="0">
              <a:spcBef>
                <a:spcPts val="0"/>
              </a:spcBef>
              <a:buNone/>
              <a:defRPr sz="1000" b="0" i="1" u="none" strike="noStrike" cap="none">
                <a:solidFill>
                  <a:schemeClr val="dk2"/>
                </a:solidFill>
                <a:latin typeface="Arial"/>
                <a:ea typeface="Arial"/>
                <a:cs typeface="Arial"/>
                <a:sym typeface="Arial"/>
              </a:defRPr>
            </a:lvl8pPr>
            <a:lvl9pPr marL="0" marR="0" lvl="8" indent="0" algn="r" rtl="0">
              <a:spcBef>
                <a:spcPts val="0"/>
              </a:spcBef>
              <a:buNone/>
              <a:defRPr sz="1000" b="0" i="1"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8" r:id="rId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9CEC732-0DE2-456B-92A1-84321C9BDCD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noProof="0"/>
              <a:t>Click to edit Master title style</a:t>
            </a:r>
          </a:p>
        </p:txBody>
      </p:sp>
      <p:sp>
        <p:nvSpPr>
          <p:cNvPr id="3" name="Text Placeholder 2">
            <a:extLst>
              <a:ext uri="{FF2B5EF4-FFF2-40B4-BE49-F238E27FC236}">
                <a16:creationId xmlns:a16="http://schemas.microsoft.com/office/drawing/2014/main" id="{DA816A5B-B156-4DC3-B18E-14F3E59A64F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a:extLst>
              <a:ext uri="{FF2B5EF4-FFF2-40B4-BE49-F238E27FC236}">
                <a16:creationId xmlns:a16="http://schemas.microsoft.com/office/drawing/2014/main" id="{FDB0252E-67CD-4B33-849F-7B1449CF27D0}"/>
              </a:ext>
            </a:extLst>
          </p:cNvPr>
          <p:cNvSpPr>
            <a:spLocks noGrp="1"/>
          </p:cNvSpPr>
          <p:nvPr>
            <p:ph type="dt" sz="half" idx="2"/>
          </p:nvPr>
        </p:nvSpPr>
        <p:spPr>
          <a:xfrm>
            <a:off x="838200" y="617490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B2591E0-5367-4F2F-9C30-2087D79A846D}" type="datetime1">
              <a:rPr lang="en-US" noProof="0" smtClean="0"/>
              <a:t>7/17/2021</a:t>
            </a:fld>
            <a:endParaRPr lang="en-US" noProof="0" dirty="0"/>
          </a:p>
        </p:txBody>
      </p:sp>
      <p:sp>
        <p:nvSpPr>
          <p:cNvPr id="5" name="Footer Placeholder 4">
            <a:extLst>
              <a:ext uri="{FF2B5EF4-FFF2-40B4-BE49-F238E27FC236}">
                <a16:creationId xmlns:a16="http://schemas.microsoft.com/office/drawing/2014/main" id="{DC620AD2-E3F8-48CB-8B72-B0945DF5348A}"/>
              </a:ext>
            </a:extLst>
          </p:cNvPr>
          <p:cNvSpPr>
            <a:spLocks noGrp="1"/>
          </p:cNvSpPr>
          <p:nvPr>
            <p:ph type="ftr" sz="quarter" idx="3"/>
          </p:nvPr>
        </p:nvSpPr>
        <p:spPr>
          <a:xfrm>
            <a:off x="4038600" y="617490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noProof="0" dirty="0"/>
          </a:p>
        </p:txBody>
      </p:sp>
      <p:sp>
        <p:nvSpPr>
          <p:cNvPr id="10" name="Oval 9">
            <a:extLst>
              <a:ext uri="{FF2B5EF4-FFF2-40B4-BE49-F238E27FC236}">
                <a16:creationId xmlns:a16="http://schemas.microsoft.com/office/drawing/2014/main" id="{5A5F3BCF-F6FD-4DFF-B0B4-9892C9389344}"/>
              </a:ext>
            </a:extLst>
          </p:cNvPr>
          <p:cNvSpPr/>
          <p:nvPr userDrawn="1"/>
        </p:nvSpPr>
        <p:spPr>
          <a:xfrm>
            <a:off x="11562237" y="6227432"/>
            <a:ext cx="266400" cy="2664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Slide Number Placeholder 5">
            <a:extLst>
              <a:ext uri="{FF2B5EF4-FFF2-40B4-BE49-F238E27FC236}">
                <a16:creationId xmlns:a16="http://schemas.microsoft.com/office/drawing/2014/main" id="{D15DEFFD-817B-43EC-86F0-34DEA2BA5EEB}"/>
              </a:ext>
            </a:extLst>
          </p:cNvPr>
          <p:cNvSpPr>
            <a:spLocks noGrp="1"/>
          </p:cNvSpPr>
          <p:nvPr>
            <p:ph type="sldNum" sz="quarter" idx="4"/>
          </p:nvPr>
        </p:nvSpPr>
        <p:spPr>
          <a:xfrm>
            <a:off x="11468844" y="6174902"/>
            <a:ext cx="357116" cy="365125"/>
          </a:xfrm>
          <a:prstGeom prst="rect">
            <a:avLst/>
          </a:prstGeom>
        </p:spPr>
        <p:txBody>
          <a:bodyPr vert="horz" lIns="91440" tIns="45720" rIns="91440" bIns="45720" rtlCol="0" anchor="ctr"/>
          <a:lstStyle>
            <a:lvl1pPr algn="r">
              <a:defRPr sz="1000" i="1">
                <a:solidFill>
                  <a:schemeClr val="tx2">
                    <a:alpha val="70000"/>
                  </a:schemeClr>
                </a:solidFill>
              </a:defRPr>
            </a:lvl1pPr>
          </a:lstStyle>
          <a:p>
            <a:fld id="{82EE24B5-652C-4DB5-B7C3-B5BBEC1280B1}" type="slidenum">
              <a:rPr lang="en-US" noProof="0" smtClean="0"/>
              <a:pPr/>
              <a:t>‹#›</a:t>
            </a:fld>
            <a:endParaRPr lang="en-US" noProof="0" dirty="0"/>
          </a:p>
        </p:txBody>
      </p:sp>
    </p:spTree>
    <p:extLst>
      <p:ext uri="{BB962C8B-B14F-4D97-AF65-F5344CB8AC3E}">
        <p14:creationId xmlns:p14="http://schemas.microsoft.com/office/powerpoint/2010/main" val="1955075543"/>
      </p:ext>
    </p:extLst>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Lst>
  <p:hf hdr="0" ftr="0" dt="0"/>
  <p:txStyles>
    <p:titleStyle>
      <a:lvl1pPr algn="l" defTabSz="914400" rtl="0" eaLnBrk="1" latinLnBrk="0" hangingPunct="1">
        <a:lnSpc>
          <a:spcPct val="90000"/>
        </a:lnSpc>
        <a:spcBef>
          <a:spcPct val="0"/>
        </a:spcBef>
        <a:buNone/>
        <a:defRPr sz="3200" b="1" kern="1200">
          <a:solidFill>
            <a:schemeClr val="accent2"/>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9.xml"/><Relationship Id="rId1" Type="http://schemas.openxmlformats.org/officeDocument/2006/relationships/slideLayout" Target="../slideLayouts/slideLayout5.xml"/><Relationship Id="rId4" Type="http://schemas.openxmlformats.org/officeDocument/2006/relationships/image" Target="../media/image30.png"/></Relationships>
</file>

<file path=ppt/slides/_rels/slide3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0.xml"/><Relationship Id="rId1" Type="http://schemas.openxmlformats.org/officeDocument/2006/relationships/slideLayout" Target="../slideLayouts/slideLayout5.xml"/><Relationship Id="rId4" Type="http://schemas.openxmlformats.org/officeDocument/2006/relationships/image" Target="../media/image32.png"/></Relationships>
</file>

<file path=ppt/slides/_rels/slide3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pic>
        <p:nvPicPr>
          <p:cNvPr id="96" name="Google Shape;96;p1"/>
          <p:cNvPicPr preferRelativeResize="0"/>
          <p:nvPr/>
        </p:nvPicPr>
        <p:blipFill rotWithShape="1">
          <a:blip r:embed="rId3">
            <a:alphaModFix/>
          </a:blip>
          <a:srcRect/>
          <a:stretch/>
        </p:blipFill>
        <p:spPr>
          <a:xfrm>
            <a:off x="0" y="-3834"/>
            <a:ext cx="12189460" cy="6861834"/>
          </a:xfrm>
          <a:prstGeom prst="rect">
            <a:avLst/>
          </a:prstGeom>
          <a:noFill/>
          <a:ln>
            <a:noFill/>
          </a:ln>
        </p:spPr>
      </p:pic>
      <p:sp>
        <p:nvSpPr>
          <p:cNvPr id="97" name="Google Shape;97;p1" descr="People with documents"/>
          <p:cNvSpPr/>
          <p:nvPr/>
        </p:nvSpPr>
        <p:spPr>
          <a:xfrm>
            <a:off x="2540" y="0"/>
            <a:ext cx="12186920" cy="7168719"/>
          </a:xfrm>
          <a:custGeom>
            <a:avLst/>
            <a:gdLst/>
            <a:ahLst/>
            <a:cxnLst/>
            <a:rect l="l" t="t" r="r" b="b"/>
            <a:pathLst>
              <a:path w="12189460" h="6858000" extrusionOk="0">
                <a:moveTo>
                  <a:pt x="0" y="6858000"/>
                </a:moveTo>
                <a:lnTo>
                  <a:pt x="12188952" y="6858000"/>
                </a:lnTo>
                <a:lnTo>
                  <a:pt x="12188952" y="0"/>
                </a:lnTo>
                <a:lnTo>
                  <a:pt x="0" y="0"/>
                </a:lnTo>
                <a:lnTo>
                  <a:pt x="0" y="6858000"/>
                </a:lnTo>
                <a:close/>
              </a:path>
            </a:pathLst>
          </a:custGeom>
          <a:solidFill>
            <a:schemeClr val="dk2">
              <a:alpha val="69803"/>
            </a:scheme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8" name="Google Shape;98;p1"/>
          <p:cNvSpPr txBox="1">
            <a:spLocks noGrp="1"/>
          </p:cNvSpPr>
          <p:nvPr>
            <p:ph type="ctrTitle"/>
          </p:nvPr>
        </p:nvSpPr>
        <p:spPr>
          <a:xfrm>
            <a:off x="133375" y="1897472"/>
            <a:ext cx="11922710" cy="2128049"/>
          </a:xfrm>
          <a:prstGeom prst="rect">
            <a:avLst/>
          </a:prstGeom>
          <a:noFill/>
          <a:ln>
            <a:noFill/>
          </a:ln>
        </p:spPr>
        <p:txBody>
          <a:bodyPr spcFirstLastPara="1" wrap="square" lIns="91425" tIns="45700" rIns="91425" bIns="45700" anchor="b" anchorCtr="0">
            <a:normAutofit/>
          </a:bodyPr>
          <a:lstStyle/>
          <a:p>
            <a:pPr marL="0" lvl="0" indent="0" algn="ctr" rtl="0">
              <a:lnSpc>
                <a:spcPct val="125000"/>
              </a:lnSpc>
              <a:spcBef>
                <a:spcPts val="0"/>
              </a:spcBef>
              <a:spcAft>
                <a:spcPts val="0"/>
              </a:spcAft>
              <a:buClr>
                <a:schemeClr val="lt1"/>
              </a:buClr>
              <a:buSzPts val="5300"/>
              <a:buFont typeface="Gill Sans"/>
              <a:buNone/>
            </a:pPr>
            <a:r>
              <a:rPr lang="en-US" sz="5300">
                <a:solidFill>
                  <a:schemeClr val="lt1"/>
                </a:solidFill>
              </a:rPr>
              <a:t>Lab Data Management System</a:t>
            </a:r>
            <a:br>
              <a:rPr lang="en-US" sz="5000">
                <a:solidFill>
                  <a:schemeClr val="lt1"/>
                </a:solidFill>
              </a:rPr>
            </a:br>
            <a:r>
              <a:rPr lang="en-US" sz="4400"/>
              <a:t>Project Work - 2</a:t>
            </a:r>
            <a:endParaRPr sz="5000">
              <a:solidFill>
                <a:schemeClr val="lt1"/>
              </a:solidFill>
            </a:endParaRPr>
          </a:p>
        </p:txBody>
      </p:sp>
      <p:sp>
        <p:nvSpPr>
          <p:cNvPr id="99" name="Google Shape;99;p1"/>
          <p:cNvSpPr txBox="1">
            <a:spLocks noGrp="1"/>
          </p:cNvSpPr>
          <p:nvPr>
            <p:ph type="subTitle" idx="1"/>
          </p:nvPr>
        </p:nvSpPr>
        <p:spPr>
          <a:xfrm>
            <a:off x="4044000" y="4221162"/>
            <a:ext cx="4104000" cy="882001"/>
          </a:xfrm>
          <a:prstGeom prst="rect">
            <a:avLst/>
          </a:prstGeom>
          <a:solidFill>
            <a:schemeClr val="accent2">
              <a:alpha val="89803"/>
            </a:schemeClr>
          </a:solid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accent1"/>
              </a:buClr>
              <a:buSzPts val="2500"/>
              <a:buFont typeface="Arial"/>
              <a:buNone/>
            </a:pPr>
            <a:r>
              <a:rPr lang="en-US" sz="2500" b="1" i="1">
                <a:solidFill>
                  <a:schemeClr val="accent1"/>
                </a:solidFill>
              </a:rPr>
              <a:t>Topic : Medila</a:t>
            </a:r>
            <a:r>
              <a:rPr lang="en-US"/>
              <a:t>b</a:t>
            </a:r>
            <a:endParaRPr sz="2500" b="1" i="1">
              <a:solidFill>
                <a:schemeClr val="accent1"/>
              </a:solidFill>
            </a:endParaRPr>
          </a:p>
        </p:txBody>
      </p:sp>
      <p:sp>
        <p:nvSpPr>
          <p:cNvPr id="100" name="Google Shape;100;p1" descr="Beige rectangle"/>
          <p:cNvSpPr/>
          <p:nvPr/>
        </p:nvSpPr>
        <p:spPr>
          <a:xfrm>
            <a:off x="4044000" y="3229869"/>
            <a:ext cx="4104000" cy="0"/>
          </a:xfrm>
          <a:custGeom>
            <a:avLst/>
            <a:gdLst/>
            <a:ahLst/>
            <a:cxnLst/>
            <a:rect l="l" t="t" r="r" b="b"/>
            <a:pathLst>
              <a:path w="3935729" h="120000" extrusionOk="0">
                <a:moveTo>
                  <a:pt x="0" y="0"/>
                </a:moveTo>
                <a:lnTo>
                  <a:pt x="3935349" y="0"/>
                </a:lnTo>
              </a:path>
            </a:pathLst>
          </a:custGeom>
          <a:noFill/>
          <a:ln w="54850" cap="flat" cmpd="sng">
            <a:solidFill>
              <a:schemeClr val="accent1"/>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7D87B918-371C-4B31-9C7A-1D9A08C8A3BB}"/>
              </a:ext>
            </a:extLst>
          </p:cNvPr>
          <p:cNvPicPr>
            <a:picLocks noGrp="1" noChangeAspect="1"/>
          </p:cNvPicPr>
          <p:nvPr>
            <p:ph sz="half" idx="4294967295"/>
          </p:nvPr>
        </p:nvPicPr>
        <p:blipFill>
          <a:blip r:embed="rId3">
            <a:extLst>
              <a:ext uri="{28A0092B-C50C-407E-A947-70E740481C1C}">
                <a14:useLocalDpi xmlns:a14="http://schemas.microsoft.com/office/drawing/2010/main" val="0"/>
              </a:ext>
            </a:extLst>
          </a:blip>
          <a:srcRect/>
          <a:stretch/>
        </p:blipFill>
        <p:spPr>
          <a:xfrm>
            <a:off x="0" y="1673"/>
            <a:ext cx="12192000" cy="6854653"/>
          </a:xfrm>
        </p:spPr>
      </p:pic>
      <p:sp>
        <p:nvSpPr>
          <p:cNvPr id="8" name="object 3" descr="Blue rectangle">
            <a:extLst>
              <a:ext uri="{FF2B5EF4-FFF2-40B4-BE49-F238E27FC236}">
                <a16:creationId xmlns:a16="http://schemas.microsoft.com/office/drawing/2014/main" id="{A277388B-76FD-44C4-B506-F8A157E57C65}"/>
              </a:ext>
            </a:extLst>
          </p:cNvPr>
          <p:cNvSpPr/>
          <p:nvPr/>
        </p:nvSpPr>
        <p:spPr>
          <a:xfrm>
            <a:off x="2400" y="0"/>
            <a:ext cx="12189600" cy="6858000"/>
          </a:xfrm>
          <a:custGeom>
            <a:avLst/>
            <a:gdLst/>
            <a:ahLst/>
            <a:cxnLst/>
            <a:rect l="l" t="t" r="r" b="b"/>
            <a:pathLst>
              <a:path w="12189460" h="6858000">
                <a:moveTo>
                  <a:pt x="0" y="6858000"/>
                </a:moveTo>
                <a:lnTo>
                  <a:pt x="12188952" y="6858000"/>
                </a:lnTo>
                <a:lnTo>
                  <a:pt x="12188952" y="0"/>
                </a:lnTo>
                <a:lnTo>
                  <a:pt x="0" y="0"/>
                </a:lnTo>
                <a:lnTo>
                  <a:pt x="0" y="6858000"/>
                </a:lnTo>
                <a:close/>
              </a:path>
            </a:pathLst>
          </a:custGeom>
          <a:solidFill>
            <a:schemeClr val="tx2">
              <a:alpha val="69999"/>
            </a:schemeClr>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
              <a:ea typeface="+mn-ea"/>
              <a:cs typeface="+mn-cs"/>
            </a:endParaRPr>
          </a:p>
        </p:txBody>
      </p:sp>
      <p:sp>
        <p:nvSpPr>
          <p:cNvPr id="9" name="Oval 8" descr="Beige oval">
            <a:extLst>
              <a:ext uri="{FF2B5EF4-FFF2-40B4-BE49-F238E27FC236}">
                <a16:creationId xmlns:a16="http://schemas.microsoft.com/office/drawing/2014/main" id="{1191A09B-8CB4-416A-B1F9-ABC3B476DE1F}"/>
              </a:ext>
            </a:extLst>
          </p:cNvPr>
          <p:cNvSpPr/>
          <p:nvPr/>
        </p:nvSpPr>
        <p:spPr>
          <a:xfrm>
            <a:off x="11562237" y="6227432"/>
            <a:ext cx="266400" cy="2664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
              <a:ea typeface="+mn-ea"/>
              <a:cs typeface="+mn-cs"/>
            </a:endParaRPr>
          </a:p>
        </p:txBody>
      </p:sp>
      <p:sp>
        <p:nvSpPr>
          <p:cNvPr id="2" name="Title 1">
            <a:extLst>
              <a:ext uri="{FF2B5EF4-FFF2-40B4-BE49-F238E27FC236}">
                <a16:creationId xmlns:a16="http://schemas.microsoft.com/office/drawing/2014/main" id="{04D00B79-44BB-4D5F-B51D-2270A854D77A}"/>
              </a:ext>
            </a:extLst>
          </p:cNvPr>
          <p:cNvSpPr>
            <a:spLocks noGrp="1"/>
          </p:cNvSpPr>
          <p:nvPr>
            <p:ph type="title"/>
          </p:nvPr>
        </p:nvSpPr>
        <p:spPr bwMode="white">
          <a:xfrm>
            <a:off x="838200" y="329956"/>
            <a:ext cx="10515600" cy="1325563"/>
          </a:xfrm>
        </p:spPr>
        <p:txBody>
          <a:bodyPr/>
          <a:lstStyle/>
          <a:p>
            <a:r>
              <a:rPr lang="en-US" sz="3600" b="1" dirty="0">
                <a:solidFill>
                  <a:schemeClr val="bg1"/>
                </a:solidFill>
                <a:effectLst/>
                <a:latin typeface="Arial Nova" panose="020B0504020202020204" pitchFamily="34" charset="0"/>
                <a:ea typeface="Times New Roman" panose="02020603050405020304" pitchFamily="18" charset="0"/>
              </a:rPr>
              <a:t>System Requirements</a:t>
            </a:r>
            <a:endParaRPr lang="en-IN" sz="1800" dirty="0">
              <a:solidFill>
                <a:schemeClr val="bg1"/>
              </a:solidFill>
              <a:effectLst/>
              <a:latin typeface="Arial Nova" panose="020B0504020202020204" pitchFamily="34" charset="0"/>
              <a:ea typeface="Times New Roman" panose="02020603050405020304" pitchFamily="18" charset="0"/>
            </a:endParaRPr>
          </a:p>
        </p:txBody>
      </p:sp>
      <p:sp>
        <p:nvSpPr>
          <p:cNvPr id="5" name="Slide Number Placeholder 4">
            <a:extLst>
              <a:ext uri="{FF2B5EF4-FFF2-40B4-BE49-F238E27FC236}">
                <a16:creationId xmlns:a16="http://schemas.microsoft.com/office/drawing/2014/main" id="{CDF3C1EE-D9A0-406A-9A3A-75C82527E0D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EE24B5-652C-4DB5-B7C3-B5BBEC1280B1}" type="slidenum">
              <a:rPr kumimoji="0" lang="en-US" sz="1000" b="0" i="1" u="none" strike="noStrike" kern="1200" cap="none" spc="0" normalizeH="0" baseline="0" noProof="0" smtClean="0">
                <a:ln>
                  <a:noFill/>
                </a:ln>
                <a:solidFill>
                  <a:srgbClr val="00292E">
                    <a:alpha val="70000"/>
                  </a:srgbClr>
                </a:solidFill>
                <a:effectLst/>
                <a:uLnTx/>
                <a:uFillTx/>
                <a:latin typeface="Arial "/>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000" b="0" i="1" u="none" strike="noStrike" kern="1200" cap="none" spc="0" normalizeH="0" baseline="0" noProof="0" dirty="0">
              <a:ln>
                <a:noFill/>
              </a:ln>
              <a:solidFill>
                <a:srgbClr val="00292E">
                  <a:alpha val="70000"/>
                </a:srgbClr>
              </a:solidFill>
              <a:effectLst/>
              <a:uLnTx/>
              <a:uFillTx/>
              <a:latin typeface="Arial "/>
              <a:ea typeface="+mn-ea"/>
              <a:cs typeface="+mn-cs"/>
            </a:endParaRPr>
          </a:p>
        </p:txBody>
      </p:sp>
      <p:graphicFrame>
        <p:nvGraphicFramePr>
          <p:cNvPr id="13" name="Content Placeholder 12" descr="Table">
            <a:extLst>
              <a:ext uri="{FF2B5EF4-FFF2-40B4-BE49-F238E27FC236}">
                <a16:creationId xmlns:a16="http://schemas.microsoft.com/office/drawing/2014/main" id="{1D6AB21B-0AB3-44DD-AD8E-D2EDD77DEA42}"/>
              </a:ext>
            </a:extLst>
          </p:cNvPr>
          <p:cNvGraphicFramePr>
            <a:graphicFrameLocks noGrp="1"/>
          </p:cNvGraphicFramePr>
          <p:nvPr>
            <p:ph sz="half" idx="4294967295"/>
          </p:nvPr>
        </p:nvGraphicFramePr>
        <p:xfrm>
          <a:off x="1906762" y="2481313"/>
          <a:ext cx="8456438" cy="1801929"/>
        </p:xfrm>
        <a:graphic>
          <a:graphicData uri="http://schemas.openxmlformats.org/drawingml/2006/table">
            <a:tbl>
              <a:tblPr firstRow="1" bandRow="1">
                <a:tableStyleId>{5C22544A-7EE6-4342-B048-85BDC9FD1C3A}</a:tableStyleId>
              </a:tblPr>
              <a:tblGrid>
                <a:gridCol w="2114109">
                  <a:extLst>
                    <a:ext uri="{9D8B030D-6E8A-4147-A177-3AD203B41FA5}">
                      <a16:colId xmlns:a16="http://schemas.microsoft.com/office/drawing/2014/main" val="3572385518"/>
                    </a:ext>
                  </a:extLst>
                </a:gridCol>
                <a:gridCol w="2114109">
                  <a:extLst>
                    <a:ext uri="{9D8B030D-6E8A-4147-A177-3AD203B41FA5}">
                      <a16:colId xmlns:a16="http://schemas.microsoft.com/office/drawing/2014/main" val="1440817424"/>
                    </a:ext>
                  </a:extLst>
                </a:gridCol>
                <a:gridCol w="2114111">
                  <a:extLst>
                    <a:ext uri="{9D8B030D-6E8A-4147-A177-3AD203B41FA5}">
                      <a16:colId xmlns:a16="http://schemas.microsoft.com/office/drawing/2014/main" val="1835666774"/>
                    </a:ext>
                  </a:extLst>
                </a:gridCol>
                <a:gridCol w="2114109">
                  <a:extLst>
                    <a:ext uri="{9D8B030D-6E8A-4147-A177-3AD203B41FA5}">
                      <a16:colId xmlns:a16="http://schemas.microsoft.com/office/drawing/2014/main" val="3312468757"/>
                    </a:ext>
                  </a:extLst>
                </a:gridCol>
              </a:tblGrid>
              <a:tr h="635093">
                <a:tc>
                  <a:txBody>
                    <a:bodyPr/>
                    <a:lstStyle/>
                    <a:p>
                      <a:pPr algn="ctr"/>
                      <a:r>
                        <a:rPr lang="en-US" sz="3000" b="1" dirty="0">
                          <a:solidFill>
                            <a:schemeClr val="accent1"/>
                          </a:solidFill>
                          <a:latin typeface="+mj-lt"/>
                        </a:rPr>
                        <a:t>Processor</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tc>
                  <a:txBody>
                    <a:bodyPr/>
                    <a:lstStyle/>
                    <a:p>
                      <a:pPr algn="ctr"/>
                      <a:r>
                        <a:rPr lang="en-US" sz="3000" b="1" dirty="0">
                          <a:solidFill>
                            <a:schemeClr val="accent1"/>
                          </a:solidFill>
                          <a:latin typeface="+mj-lt"/>
                        </a:rPr>
                        <a:t>Ram</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tc>
                  <a:txBody>
                    <a:bodyPr/>
                    <a:lstStyle/>
                    <a:p>
                      <a:pPr algn="ctr"/>
                      <a:r>
                        <a:rPr lang="en-US" sz="3000" b="1" dirty="0">
                          <a:solidFill>
                            <a:schemeClr val="accent1"/>
                          </a:solidFill>
                          <a:latin typeface="+mj-lt"/>
                        </a:rPr>
                        <a:t>HDD/SSD</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tc>
                  <a:txBody>
                    <a:bodyPr/>
                    <a:lstStyle/>
                    <a:p>
                      <a:pPr algn="ctr"/>
                      <a:r>
                        <a:rPr lang="en-US" sz="3000" b="1" dirty="0">
                          <a:solidFill>
                            <a:schemeClr val="accent1"/>
                          </a:solidFill>
                          <a:latin typeface="+mj-lt"/>
                        </a:rPr>
                        <a:t>Device</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888120738"/>
                  </a:ext>
                </a:extLst>
              </a:tr>
              <a:tr h="116683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a-DK" sz="1800" b="0" i="1" u="none" strike="noStrike" kern="1200" cap="none" spc="-25" normalizeH="0" baseline="0" noProof="0" dirty="0">
                        <a:ln>
                          <a:noFill/>
                        </a:ln>
                        <a:solidFill>
                          <a:srgbClr val="64B2C1">
                            <a:lumMod val="20000"/>
                            <a:lumOff val="80000"/>
                          </a:srgbClr>
                        </a:solidFill>
                        <a:effectLst/>
                        <a:uLnTx/>
                        <a:uFillTx/>
                        <a:latin typeface="Arial "/>
                        <a:ea typeface="+mn-ea"/>
                        <a:cs typeface="Arial"/>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da-DK" sz="1800" b="0" i="1" u="none" strike="noStrike" kern="1200" cap="none" spc="-25" normalizeH="0" baseline="0" noProof="0" dirty="0">
                          <a:ln>
                            <a:noFill/>
                          </a:ln>
                          <a:solidFill>
                            <a:srgbClr val="64B2C1">
                              <a:lumMod val="20000"/>
                              <a:lumOff val="80000"/>
                            </a:srgbClr>
                          </a:solidFill>
                          <a:effectLst/>
                          <a:uLnTx/>
                          <a:uFillTx/>
                          <a:latin typeface="Arial "/>
                          <a:ea typeface="+mn-ea"/>
                          <a:cs typeface="Arial"/>
                        </a:rPr>
                        <a:t>I3 or Higher</a:t>
                      </a:r>
                      <a:endParaRPr kumimoji="0" lang="en-US" sz="1800" b="0" i="1" u="none" strike="noStrike" kern="1200" cap="none" spc="-25" normalizeH="0" baseline="0" noProof="0" dirty="0">
                        <a:ln>
                          <a:noFill/>
                        </a:ln>
                        <a:solidFill>
                          <a:srgbClr val="64B2C1">
                            <a:lumMod val="20000"/>
                            <a:lumOff val="80000"/>
                          </a:srgbClr>
                        </a:solidFill>
                        <a:effectLst/>
                        <a:uLnTx/>
                        <a:uFillTx/>
                        <a:latin typeface="Arial "/>
                        <a:ea typeface="+mn-ea"/>
                        <a:cs typeface="Aria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38100" cmpd="sng">
                      <a:noFill/>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a-DK" sz="1800" b="0" i="1" u="none" strike="noStrike" kern="1200" cap="none" spc="-25" normalizeH="0" baseline="0" noProof="0" dirty="0">
                        <a:ln>
                          <a:noFill/>
                        </a:ln>
                        <a:solidFill>
                          <a:srgbClr val="64B2C1">
                            <a:lumMod val="20000"/>
                            <a:lumOff val="80000"/>
                          </a:srgbClr>
                        </a:solidFill>
                        <a:effectLst/>
                        <a:uLnTx/>
                        <a:uFillTx/>
                        <a:latin typeface="Arial "/>
                        <a:ea typeface="+mn-ea"/>
                        <a:cs typeface="Arial"/>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da-DK" sz="1800" b="0" i="1" u="none" strike="noStrike" kern="1200" cap="none" spc="-25" normalizeH="0" baseline="0" noProof="0" dirty="0">
                          <a:ln>
                            <a:noFill/>
                          </a:ln>
                          <a:solidFill>
                            <a:srgbClr val="64B2C1">
                              <a:lumMod val="20000"/>
                              <a:lumOff val="80000"/>
                            </a:srgbClr>
                          </a:solidFill>
                          <a:effectLst/>
                          <a:uLnTx/>
                          <a:uFillTx/>
                          <a:latin typeface="Arial "/>
                          <a:ea typeface="+mn-ea"/>
                          <a:cs typeface="Arial"/>
                        </a:rPr>
                        <a:t>2GB or Higher</a:t>
                      </a:r>
                      <a:endParaRPr kumimoji="0" lang="en-US" sz="1800" b="0" i="1" u="none" strike="noStrike" kern="1200" cap="none" spc="-25" normalizeH="0" baseline="0" noProof="0" dirty="0">
                        <a:ln>
                          <a:noFill/>
                        </a:ln>
                        <a:solidFill>
                          <a:srgbClr val="64B2C1">
                            <a:lumMod val="20000"/>
                            <a:lumOff val="80000"/>
                          </a:srgbClr>
                        </a:solidFill>
                        <a:effectLst/>
                        <a:uLnTx/>
                        <a:uFillTx/>
                        <a:latin typeface="Arial "/>
                        <a:ea typeface="+mn-ea"/>
                        <a:cs typeface="Aria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38100" cmpd="sng">
                      <a:noFill/>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da-DK" sz="1800" i="1" kern="1200" spc="-25" dirty="0">
                        <a:solidFill>
                          <a:schemeClr val="bg2">
                            <a:lumMod val="20000"/>
                            <a:lumOff val="80000"/>
                          </a:schemeClr>
                        </a:solidFill>
                        <a:latin typeface="+mn-lt"/>
                        <a:ea typeface="+mn-ea"/>
                        <a:cs typeface="Arial"/>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da-DK" sz="1800" i="1" kern="1200" spc="-25" dirty="0">
                          <a:solidFill>
                            <a:schemeClr val="bg2">
                              <a:lumMod val="20000"/>
                              <a:lumOff val="80000"/>
                            </a:schemeClr>
                          </a:solidFill>
                          <a:latin typeface="+mn-lt"/>
                          <a:ea typeface="+mn-ea"/>
                          <a:cs typeface="Arial"/>
                        </a:rPr>
                        <a:t>120Gb Standard</a:t>
                      </a:r>
                      <a:endParaRPr lang="en-US" sz="1800" i="1" kern="1200" spc="-25" dirty="0">
                        <a:solidFill>
                          <a:schemeClr val="bg2">
                            <a:lumMod val="20000"/>
                            <a:lumOff val="80000"/>
                          </a:schemeClr>
                        </a:solidFill>
                        <a:latin typeface="+mn-lt"/>
                        <a:ea typeface="+mn-ea"/>
                        <a:cs typeface="Aria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38100" cmpd="sng">
                      <a:noFill/>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da-DK" sz="1800" i="1" kern="1200" spc="-25" dirty="0">
                        <a:solidFill>
                          <a:schemeClr val="bg2">
                            <a:lumMod val="20000"/>
                            <a:lumOff val="80000"/>
                          </a:schemeClr>
                        </a:solidFill>
                        <a:latin typeface="+mn-lt"/>
                        <a:ea typeface="+mn-ea"/>
                        <a:cs typeface="Arial"/>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da-DK" sz="1800" i="1" kern="1200" spc="-25" dirty="0">
                          <a:solidFill>
                            <a:schemeClr val="bg2">
                              <a:lumMod val="20000"/>
                              <a:lumOff val="80000"/>
                            </a:schemeClr>
                          </a:solidFill>
                          <a:latin typeface="+mn-lt"/>
                          <a:ea typeface="+mn-ea"/>
                          <a:cs typeface="Arial"/>
                        </a:rPr>
                        <a:t>Laptop / Desktop / Tablet / Cell-Phone</a:t>
                      </a:r>
                      <a:endParaRPr lang="en-US" sz="1800" i="1" kern="1200" spc="-25" dirty="0">
                        <a:solidFill>
                          <a:schemeClr val="bg2">
                            <a:lumMod val="20000"/>
                            <a:lumOff val="80000"/>
                          </a:schemeClr>
                        </a:solidFill>
                        <a:latin typeface="+mn-lt"/>
                        <a:ea typeface="+mn-ea"/>
                        <a:cs typeface="Aria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38100" cmpd="sng">
                      <a:noFill/>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95001753"/>
                  </a:ext>
                </a:extLst>
              </a:tr>
            </a:tbl>
          </a:graphicData>
        </a:graphic>
      </p:graphicFrame>
      <p:sp>
        <p:nvSpPr>
          <p:cNvPr id="11" name="object 5" descr="Beige rectangle">
            <a:extLst>
              <a:ext uri="{FF2B5EF4-FFF2-40B4-BE49-F238E27FC236}">
                <a16:creationId xmlns:a16="http://schemas.microsoft.com/office/drawing/2014/main" id="{B07BA1F9-2C19-4C07-B29B-18B9FBCC4755}"/>
              </a:ext>
            </a:extLst>
          </p:cNvPr>
          <p:cNvSpPr/>
          <p:nvPr/>
        </p:nvSpPr>
        <p:spPr bwMode="white">
          <a:xfrm>
            <a:off x="947607" y="1324564"/>
            <a:ext cx="4536000" cy="0"/>
          </a:xfrm>
          <a:custGeom>
            <a:avLst/>
            <a:gdLst/>
            <a:ahLst/>
            <a:cxnLst/>
            <a:rect l="l" t="t" r="r" b="b"/>
            <a:pathLst>
              <a:path w="3931920">
                <a:moveTo>
                  <a:pt x="0" y="0"/>
                </a:moveTo>
                <a:lnTo>
                  <a:pt x="3931920" y="0"/>
                </a:lnTo>
              </a:path>
            </a:pathLst>
          </a:custGeom>
          <a:ln w="54864">
            <a:solidFill>
              <a:schemeClr val="accent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
              <a:ea typeface="+mn-ea"/>
              <a:cs typeface="+mn-cs"/>
            </a:endParaRPr>
          </a:p>
        </p:txBody>
      </p:sp>
      <p:cxnSp>
        <p:nvCxnSpPr>
          <p:cNvPr id="12" name="Straight Connector 11" descr="Line">
            <a:extLst>
              <a:ext uri="{FF2B5EF4-FFF2-40B4-BE49-F238E27FC236}">
                <a16:creationId xmlns:a16="http://schemas.microsoft.com/office/drawing/2014/main" id="{0D4D8421-B427-472B-95AE-FBBC914ACC5F}"/>
              </a:ext>
            </a:extLst>
          </p:cNvPr>
          <p:cNvCxnSpPr/>
          <p:nvPr/>
        </p:nvCxnSpPr>
        <p:spPr>
          <a:xfrm>
            <a:off x="6130290" y="4283242"/>
            <a:ext cx="0" cy="39600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C81554E6-FFC7-4D10-8E15-D72915B89452}"/>
              </a:ext>
            </a:extLst>
          </p:cNvPr>
          <p:cNvSpPr/>
          <p:nvPr/>
        </p:nvSpPr>
        <p:spPr>
          <a:xfrm>
            <a:off x="4439527" y="4598234"/>
            <a:ext cx="3790073" cy="647700"/>
          </a:xfrm>
          <a:prstGeom prst="rect">
            <a:avLst/>
          </a:prstGeom>
          <a:solidFill>
            <a:schemeClr val="accent1"/>
          </a:solidFill>
        </p:spPr>
        <p:txBody>
          <a:bodyPr wrap="square" anchor="ctr" anchorCtr="0">
            <a:noAutofit/>
          </a:bodyPr>
          <a:lstStyle/>
          <a:p>
            <a:pPr marL="0" marR="0" lvl="0" indent="0" algn="ctr" defTabSz="914400" rtl="0" eaLnBrk="1" fontAlgn="auto" latinLnBrk="0" hangingPunct="1">
              <a:lnSpc>
                <a:spcPct val="100000"/>
              </a:lnSpc>
              <a:spcBef>
                <a:spcPts val="1055"/>
              </a:spcBef>
              <a:spcAft>
                <a:spcPts val="0"/>
              </a:spcAft>
              <a:buClrTx/>
              <a:buSzTx/>
              <a:buFontTx/>
              <a:buNone/>
              <a:tabLst/>
              <a:defRPr/>
            </a:pPr>
            <a:r>
              <a:rPr kumimoji="0" lang="en-US" sz="3000" b="0" i="0" u="none" strike="noStrike" kern="1200" cap="none" spc="0" normalizeH="0" baseline="0" noProof="0" dirty="0">
                <a:ln>
                  <a:noFill/>
                </a:ln>
                <a:solidFill>
                  <a:srgbClr val="00292E"/>
                </a:solidFill>
                <a:effectLst/>
                <a:uLnTx/>
                <a:uFillTx/>
                <a:latin typeface="Gill Sans MT"/>
                <a:ea typeface="+mn-ea"/>
                <a:cs typeface="+mn-cs"/>
              </a:rPr>
              <a:t>Basic Requirements</a:t>
            </a:r>
          </a:p>
        </p:txBody>
      </p:sp>
    </p:spTree>
    <p:extLst>
      <p:ext uri="{BB962C8B-B14F-4D97-AF65-F5344CB8AC3E}">
        <p14:creationId xmlns:p14="http://schemas.microsoft.com/office/powerpoint/2010/main" val="2165367801"/>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7D87B918-371C-4B31-9C7A-1D9A08C8A3BB}"/>
              </a:ext>
            </a:extLst>
          </p:cNvPr>
          <p:cNvPicPr>
            <a:picLocks noGrp="1" noChangeAspect="1"/>
          </p:cNvPicPr>
          <p:nvPr>
            <p:ph sz="half" idx="4294967295"/>
          </p:nvPr>
        </p:nvPicPr>
        <p:blipFill>
          <a:blip r:embed="rId3">
            <a:extLst>
              <a:ext uri="{28A0092B-C50C-407E-A947-70E740481C1C}">
                <a14:useLocalDpi xmlns:a14="http://schemas.microsoft.com/office/drawing/2010/main" val="0"/>
              </a:ext>
            </a:extLst>
          </a:blip>
          <a:srcRect/>
          <a:stretch/>
        </p:blipFill>
        <p:spPr>
          <a:xfrm>
            <a:off x="0" y="1673"/>
            <a:ext cx="12192000" cy="6854653"/>
          </a:xfrm>
        </p:spPr>
      </p:pic>
      <p:sp>
        <p:nvSpPr>
          <p:cNvPr id="8" name="object 3" descr="Blue rectangle">
            <a:extLst>
              <a:ext uri="{FF2B5EF4-FFF2-40B4-BE49-F238E27FC236}">
                <a16:creationId xmlns:a16="http://schemas.microsoft.com/office/drawing/2014/main" id="{A277388B-76FD-44C4-B506-F8A157E57C65}"/>
              </a:ext>
            </a:extLst>
          </p:cNvPr>
          <p:cNvSpPr/>
          <p:nvPr/>
        </p:nvSpPr>
        <p:spPr>
          <a:xfrm>
            <a:off x="2400" y="0"/>
            <a:ext cx="12189600" cy="6858000"/>
          </a:xfrm>
          <a:custGeom>
            <a:avLst/>
            <a:gdLst/>
            <a:ahLst/>
            <a:cxnLst/>
            <a:rect l="l" t="t" r="r" b="b"/>
            <a:pathLst>
              <a:path w="12189460" h="6858000">
                <a:moveTo>
                  <a:pt x="0" y="6858000"/>
                </a:moveTo>
                <a:lnTo>
                  <a:pt x="12188952" y="6858000"/>
                </a:lnTo>
                <a:lnTo>
                  <a:pt x="12188952" y="0"/>
                </a:lnTo>
                <a:lnTo>
                  <a:pt x="0" y="0"/>
                </a:lnTo>
                <a:lnTo>
                  <a:pt x="0" y="6858000"/>
                </a:lnTo>
                <a:close/>
              </a:path>
            </a:pathLst>
          </a:custGeom>
          <a:solidFill>
            <a:schemeClr val="tx2">
              <a:alpha val="69999"/>
            </a:schemeClr>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
              <a:ea typeface="+mn-ea"/>
              <a:cs typeface="+mn-cs"/>
            </a:endParaRPr>
          </a:p>
        </p:txBody>
      </p:sp>
      <p:sp>
        <p:nvSpPr>
          <p:cNvPr id="9" name="Oval 8" descr="Beige oval">
            <a:extLst>
              <a:ext uri="{FF2B5EF4-FFF2-40B4-BE49-F238E27FC236}">
                <a16:creationId xmlns:a16="http://schemas.microsoft.com/office/drawing/2014/main" id="{1191A09B-8CB4-416A-B1F9-ABC3B476DE1F}"/>
              </a:ext>
            </a:extLst>
          </p:cNvPr>
          <p:cNvSpPr/>
          <p:nvPr/>
        </p:nvSpPr>
        <p:spPr>
          <a:xfrm>
            <a:off x="11562237" y="6227432"/>
            <a:ext cx="266400" cy="2664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
              <a:ea typeface="+mn-ea"/>
              <a:cs typeface="+mn-cs"/>
            </a:endParaRPr>
          </a:p>
        </p:txBody>
      </p:sp>
      <p:sp>
        <p:nvSpPr>
          <p:cNvPr id="2" name="Title 1">
            <a:extLst>
              <a:ext uri="{FF2B5EF4-FFF2-40B4-BE49-F238E27FC236}">
                <a16:creationId xmlns:a16="http://schemas.microsoft.com/office/drawing/2014/main" id="{04D00B79-44BB-4D5F-B51D-2270A854D77A}"/>
              </a:ext>
            </a:extLst>
          </p:cNvPr>
          <p:cNvSpPr>
            <a:spLocks noGrp="1"/>
          </p:cNvSpPr>
          <p:nvPr>
            <p:ph type="title"/>
          </p:nvPr>
        </p:nvSpPr>
        <p:spPr bwMode="white">
          <a:xfrm>
            <a:off x="838200" y="329956"/>
            <a:ext cx="10515600" cy="1325563"/>
          </a:xfrm>
        </p:spPr>
        <p:txBody>
          <a:bodyPr/>
          <a:lstStyle/>
          <a:p>
            <a:r>
              <a:rPr lang="en-US" b="1" dirty="0">
                <a:solidFill>
                  <a:schemeClr val="bg1"/>
                </a:solidFill>
                <a:effectLst/>
                <a:latin typeface="Arial Nova" panose="020B0504020202020204" pitchFamily="34" charset="0"/>
                <a:ea typeface="Times New Roman" panose="02020603050405020304" pitchFamily="18" charset="0"/>
              </a:rPr>
              <a:t>Hardware requirements</a:t>
            </a:r>
            <a:endParaRPr lang="en-IN" sz="1800" dirty="0">
              <a:solidFill>
                <a:schemeClr val="bg1"/>
              </a:solidFill>
              <a:effectLst/>
              <a:latin typeface="Arial Nova" panose="020B0504020202020204" pitchFamily="34" charset="0"/>
              <a:ea typeface="Times New Roman" panose="02020603050405020304" pitchFamily="18" charset="0"/>
            </a:endParaRPr>
          </a:p>
        </p:txBody>
      </p:sp>
      <p:sp>
        <p:nvSpPr>
          <p:cNvPr id="5" name="Slide Number Placeholder 4">
            <a:extLst>
              <a:ext uri="{FF2B5EF4-FFF2-40B4-BE49-F238E27FC236}">
                <a16:creationId xmlns:a16="http://schemas.microsoft.com/office/drawing/2014/main" id="{CDF3C1EE-D9A0-406A-9A3A-75C82527E0D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EE24B5-652C-4DB5-B7C3-B5BBEC1280B1}" type="slidenum">
              <a:rPr kumimoji="0" lang="en-US" sz="1000" b="0" i="1" u="none" strike="noStrike" kern="1200" cap="none" spc="0" normalizeH="0" baseline="0" noProof="0" smtClean="0">
                <a:ln>
                  <a:noFill/>
                </a:ln>
                <a:solidFill>
                  <a:srgbClr val="00292E">
                    <a:alpha val="70000"/>
                  </a:srgbClr>
                </a:solidFill>
                <a:effectLst/>
                <a:uLnTx/>
                <a:uFillTx/>
                <a:latin typeface="Arial "/>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000" b="0" i="1" u="none" strike="noStrike" kern="1200" cap="none" spc="0" normalizeH="0" baseline="0" noProof="0" dirty="0">
              <a:ln>
                <a:noFill/>
              </a:ln>
              <a:solidFill>
                <a:srgbClr val="00292E">
                  <a:alpha val="70000"/>
                </a:srgbClr>
              </a:solidFill>
              <a:effectLst/>
              <a:uLnTx/>
              <a:uFillTx/>
              <a:latin typeface="Arial "/>
              <a:ea typeface="+mn-ea"/>
              <a:cs typeface="+mn-cs"/>
            </a:endParaRPr>
          </a:p>
        </p:txBody>
      </p:sp>
      <p:graphicFrame>
        <p:nvGraphicFramePr>
          <p:cNvPr id="13" name="Content Placeholder 12" descr="Table">
            <a:extLst>
              <a:ext uri="{FF2B5EF4-FFF2-40B4-BE49-F238E27FC236}">
                <a16:creationId xmlns:a16="http://schemas.microsoft.com/office/drawing/2014/main" id="{1D6AB21B-0AB3-44DD-AD8E-D2EDD77DEA42}"/>
              </a:ext>
            </a:extLst>
          </p:cNvPr>
          <p:cNvGraphicFramePr>
            <a:graphicFrameLocks noGrp="1"/>
          </p:cNvGraphicFramePr>
          <p:nvPr>
            <p:ph sz="half" idx="4294967295"/>
          </p:nvPr>
        </p:nvGraphicFramePr>
        <p:xfrm>
          <a:off x="562219" y="2086727"/>
          <a:ext cx="11133218" cy="2013840"/>
        </p:xfrm>
        <a:graphic>
          <a:graphicData uri="http://schemas.openxmlformats.org/drawingml/2006/table">
            <a:tbl>
              <a:tblPr firstRow="1" bandRow="1">
                <a:tableStyleId>{5C22544A-7EE6-4342-B048-85BDC9FD1C3A}</a:tableStyleId>
              </a:tblPr>
              <a:tblGrid>
                <a:gridCol w="1855536">
                  <a:extLst>
                    <a:ext uri="{9D8B030D-6E8A-4147-A177-3AD203B41FA5}">
                      <a16:colId xmlns:a16="http://schemas.microsoft.com/office/drawing/2014/main" val="3572385518"/>
                    </a:ext>
                  </a:extLst>
                </a:gridCol>
                <a:gridCol w="1855536">
                  <a:extLst>
                    <a:ext uri="{9D8B030D-6E8A-4147-A177-3AD203B41FA5}">
                      <a16:colId xmlns:a16="http://schemas.microsoft.com/office/drawing/2014/main" val="1440817424"/>
                    </a:ext>
                  </a:extLst>
                </a:gridCol>
                <a:gridCol w="1855538">
                  <a:extLst>
                    <a:ext uri="{9D8B030D-6E8A-4147-A177-3AD203B41FA5}">
                      <a16:colId xmlns:a16="http://schemas.microsoft.com/office/drawing/2014/main" val="1835666774"/>
                    </a:ext>
                  </a:extLst>
                </a:gridCol>
                <a:gridCol w="1855536">
                  <a:extLst>
                    <a:ext uri="{9D8B030D-6E8A-4147-A177-3AD203B41FA5}">
                      <a16:colId xmlns:a16="http://schemas.microsoft.com/office/drawing/2014/main" val="3312468757"/>
                    </a:ext>
                  </a:extLst>
                </a:gridCol>
                <a:gridCol w="1855536">
                  <a:extLst>
                    <a:ext uri="{9D8B030D-6E8A-4147-A177-3AD203B41FA5}">
                      <a16:colId xmlns:a16="http://schemas.microsoft.com/office/drawing/2014/main" val="388103177"/>
                    </a:ext>
                  </a:extLst>
                </a:gridCol>
                <a:gridCol w="1855536">
                  <a:extLst>
                    <a:ext uri="{9D8B030D-6E8A-4147-A177-3AD203B41FA5}">
                      <a16:colId xmlns:a16="http://schemas.microsoft.com/office/drawing/2014/main" val="1531401357"/>
                    </a:ext>
                  </a:extLst>
                </a:gridCol>
              </a:tblGrid>
              <a:tr h="615031">
                <a:tc>
                  <a:txBody>
                    <a:bodyPr/>
                    <a:lstStyle/>
                    <a:p>
                      <a:pPr algn="ctr"/>
                      <a:r>
                        <a:rPr lang="en-US" sz="3000" b="1" dirty="0">
                          <a:solidFill>
                            <a:schemeClr val="accent1"/>
                          </a:solidFill>
                          <a:latin typeface="+mj-lt"/>
                        </a:rPr>
                        <a:t>Frontend</a:t>
                      </a: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tc>
                  <a:txBody>
                    <a:bodyPr/>
                    <a:lstStyle/>
                    <a:p>
                      <a:pPr algn="ctr"/>
                      <a:r>
                        <a:rPr lang="en-US" sz="3000" b="1" dirty="0">
                          <a:solidFill>
                            <a:schemeClr val="accent1"/>
                          </a:solidFill>
                          <a:latin typeface="+mj-lt"/>
                        </a:rPr>
                        <a:t>Backend</a:t>
                      </a: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tc>
                  <a:txBody>
                    <a:bodyPr/>
                    <a:lstStyle/>
                    <a:p>
                      <a:pPr algn="ctr"/>
                      <a:r>
                        <a:rPr lang="en-US" sz="3000" b="1" dirty="0">
                          <a:solidFill>
                            <a:schemeClr val="accent1"/>
                          </a:solidFill>
                          <a:latin typeface="+mj-lt"/>
                        </a:rPr>
                        <a:t>Server Side</a:t>
                      </a: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tc>
                  <a:txBody>
                    <a:bodyPr/>
                    <a:lstStyle/>
                    <a:p>
                      <a:pPr algn="ctr"/>
                      <a:r>
                        <a:rPr lang="en-US" sz="3000" b="1" dirty="0">
                          <a:solidFill>
                            <a:schemeClr val="accent1"/>
                          </a:solidFill>
                          <a:latin typeface="+mj-lt"/>
                        </a:rPr>
                        <a:t>OS</a:t>
                      </a: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tc>
                  <a:txBody>
                    <a:bodyPr/>
                    <a:lstStyle/>
                    <a:p>
                      <a:pPr algn="ctr"/>
                      <a:r>
                        <a:rPr lang="en-US" sz="3000" b="1" dirty="0">
                          <a:solidFill>
                            <a:schemeClr val="accent1"/>
                          </a:solidFill>
                          <a:latin typeface="+mj-lt"/>
                        </a:rPr>
                        <a:t>IDE</a:t>
                      </a: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tc>
                  <a:txBody>
                    <a:bodyPr/>
                    <a:lstStyle/>
                    <a:p>
                      <a:pPr algn="ctr"/>
                      <a:r>
                        <a:rPr lang="en-US" sz="3000" b="1" dirty="0">
                          <a:solidFill>
                            <a:schemeClr val="accent1"/>
                          </a:solidFill>
                          <a:latin typeface="+mj-lt"/>
                        </a:rPr>
                        <a:t>Local Server</a:t>
                      </a: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888120738"/>
                  </a:ext>
                </a:extLst>
              </a:tr>
              <a:tr h="10080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a-DK" sz="1800" b="0" i="1" u="none" strike="noStrike" kern="1200" cap="none" spc="-25" normalizeH="0" baseline="0" noProof="0" dirty="0">
                          <a:ln>
                            <a:noFill/>
                          </a:ln>
                          <a:solidFill>
                            <a:srgbClr val="64B2C1">
                              <a:lumMod val="20000"/>
                              <a:lumOff val="80000"/>
                            </a:srgbClr>
                          </a:solidFill>
                          <a:effectLst/>
                          <a:uLnTx/>
                          <a:uFillTx/>
                          <a:latin typeface="Arial "/>
                          <a:ea typeface="+mn-ea"/>
                          <a:cs typeface="Arial"/>
                        </a:rPr>
                        <a:t>Bootstrap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da-DK" sz="1800" b="0" i="1" u="none" strike="noStrike" kern="1200" cap="none" spc="-25" normalizeH="0" baseline="0" noProof="0" dirty="0">
                          <a:ln>
                            <a:noFill/>
                          </a:ln>
                          <a:solidFill>
                            <a:srgbClr val="64B2C1">
                              <a:lumMod val="20000"/>
                              <a:lumOff val="80000"/>
                            </a:srgbClr>
                          </a:solidFill>
                          <a:effectLst/>
                          <a:uLnTx/>
                          <a:uFillTx/>
                          <a:latin typeface="Arial "/>
                          <a:ea typeface="+mn-ea"/>
                          <a:cs typeface="Arial"/>
                        </a:rPr>
                        <a:t>[ HTML, CSS]</a:t>
                      </a:r>
                      <a:endParaRPr kumimoji="0" lang="en-US" sz="1800" b="0" i="1" u="none" strike="noStrike" kern="1200" cap="none" spc="-25" normalizeH="0" baseline="0" noProof="0" dirty="0">
                        <a:ln>
                          <a:noFill/>
                        </a:ln>
                        <a:solidFill>
                          <a:srgbClr val="64B2C1">
                            <a:lumMod val="20000"/>
                            <a:lumOff val="80000"/>
                          </a:srgbClr>
                        </a:solidFill>
                        <a:effectLst/>
                        <a:uLnTx/>
                        <a:uFillTx/>
                        <a:latin typeface="Arial "/>
                        <a:ea typeface="+mn-ea"/>
                        <a:cs typeface="Aria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38100" cmpd="sng">
                      <a:noFill/>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a-DK" sz="1800" b="0" i="1" u="none" strike="noStrike" kern="1200" cap="none" spc="-25" normalizeH="0" baseline="0" noProof="0" dirty="0">
                        <a:ln>
                          <a:noFill/>
                        </a:ln>
                        <a:solidFill>
                          <a:srgbClr val="64B2C1">
                            <a:lumMod val="20000"/>
                            <a:lumOff val="80000"/>
                          </a:srgbClr>
                        </a:solidFill>
                        <a:effectLst/>
                        <a:uLnTx/>
                        <a:uFillTx/>
                        <a:latin typeface="Arial "/>
                        <a:ea typeface="+mn-ea"/>
                        <a:cs typeface="Arial"/>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da-DK" sz="1800" b="0" i="1" u="none" strike="noStrike" kern="1200" cap="none" spc="-25" normalizeH="0" baseline="0" noProof="0" dirty="0">
                          <a:ln>
                            <a:noFill/>
                          </a:ln>
                          <a:solidFill>
                            <a:srgbClr val="64B2C1">
                              <a:lumMod val="20000"/>
                              <a:lumOff val="80000"/>
                            </a:srgbClr>
                          </a:solidFill>
                          <a:effectLst/>
                          <a:uLnTx/>
                          <a:uFillTx/>
                          <a:latin typeface="Arial "/>
                          <a:ea typeface="+mn-ea"/>
                          <a:cs typeface="Arial"/>
                        </a:rPr>
                        <a:t>MySQL</a:t>
                      </a:r>
                      <a:endParaRPr kumimoji="0" lang="en-US" sz="1800" b="0" i="1" u="none" strike="noStrike" kern="1200" cap="none" spc="-25" normalizeH="0" baseline="0" noProof="0" dirty="0">
                        <a:ln>
                          <a:noFill/>
                        </a:ln>
                        <a:solidFill>
                          <a:srgbClr val="64B2C1">
                            <a:lumMod val="20000"/>
                            <a:lumOff val="80000"/>
                          </a:srgbClr>
                        </a:solidFill>
                        <a:effectLst/>
                        <a:uLnTx/>
                        <a:uFillTx/>
                        <a:latin typeface="Arial "/>
                        <a:ea typeface="+mn-ea"/>
                        <a:cs typeface="Aria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38100" cmpd="sng">
                      <a:noFill/>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a-DK" sz="1800" i="1" kern="1200" spc="-25" dirty="0">
                          <a:solidFill>
                            <a:schemeClr val="bg2">
                              <a:lumMod val="20000"/>
                              <a:lumOff val="80000"/>
                            </a:schemeClr>
                          </a:solidFill>
                          <a:latin typeface="+mn-lt"/>
                          <a:ea typeface="+mn-ea"/>
                          <a:cs typeface="Arial"/>
                        </a:rPr>
                        <a:t>PHP</a:t>
                      </a:r>
                      <a:endParaRPr lang="en-US" sz="1800" i="1" kern="1200" spc="-25" dirty="0">
                        <a:solidFill>
                          <a:schemeClr val="bg2">
                            <a:lumMod val="20000"/>
                            <a:lumOff val="80000"/>
                          </a:schemeClr>
                        </a:solidFill>
                        <a:latin typeface="+mn-lt"/>
                        <a:ea typeface="+mn-ea"/>
                        <a:cs typeface="Aria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38100" cmpd="sng">
                      <a:noFill/>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i="1" kern="1200" spc="-25" dirty="0">
                          <a:solidFill>
                            <a:schemeClr val="bg2">
                              <a:lumMod val="20000"/>
                              <a:lumOff val="80000"/>
                            </a:schemeClr>
                          </a:solidFill>
                          <a:latin typeface="+mn-lt"/>
                          <a:ea typeface="+mn-ea"/>
                          <a:cs typeface="Arial"/>
                        </a:rPr>
                        <a:t>Windows 7 &amp; Higher</a:t>
                      </a: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38100" cmpd="sng">
                      <a:noFill/>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a-DK" sz="1800" i="1" kern="1200" spc="-25" dirty="0">
                          <a:solidFill>
                            <a:schemeClr val="bg2">
                              <a:lumMod val="20000"/>
                              <a:lumOff val="80000"/>
                            </a:schemeClr>
                          </a:solidFill>
                          <a:latin typeface="+mn-lt"/>
                          <a:ea typeface="+mn-ea"/>
                          <a:cs typeface="Arial"/>
                        </a:rPr>
                        <a:t>Microsoft VS Code</a:t>
                      </a:r>
                      <a:endParaRPr lang="en-US" sz="1800" i="1" kern="1200" spc="-25" dirty="0">
                        <a:solidFill>
                          <a:schemeClr val="bg2">
                            <a:lumMod val="20000"/>
                            <a:lumOff val="80000"/>
                          </a:schemeClr>
                        </a:solidFill>
                        <a:latin typeface="+mn-lt"/>
                        <a:ea typeface="+mn-ea"/>
                        <a:cs typeface="Aria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38100" cmpd="sng">
                      <a:noFill/>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i="1" kern="1200" spc="-25" dirty="0">
                          <a:solidFill>
                            <a:schemeClr val="bg2">
                              <a:lumMod val="20000"/>
                              <a:lumOff val="80000"/>
                            </a:schemeClr>
                          </a:solidFill>
                          <a:latin typeface="+mn-lt"/>
                          <a:ea typeface="+mn-ea"/>
                          <a:cs typeface="Arial"/>
                        </a:rPr>
                        <a:t>XAMPP</a:t>
                      </a: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38100" cmpd="sng">
                      <a:noFill/>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95001753"/>
                  </a:ext>
                </a:extLst>
              </a:tr>
            </a:tbl>
          </a:graphicData>
        </a:graphic>
      </p:graphicFrame>
      <p:sp>
        <p:nvSpPr>
          <p:cNvPr id="11" name="object 5" descr="Beige rectangle">
            <a:extLst>
              <a:ext uri="{FF2B5EF4-FFF2-40B4-BE49-F238E27FC236}">
                <a16:creationId xmlns:a16="http://schemas.microsoft.com/office/drawing/2014/main" id="{B07BA1F9-2C19-4C07-B29B-18B9FBCC4755}"/>
              </a:ext>
            </a:extLst>
          </p:cNvPr>
          <p:cNvSpPr/>
          <p:nvPr/>
        </p:nvSpPr>
        <p:spPr bwMode="white">
          <a:xfrm>
            <a:off x="947607" y="1324564"/>
            <a:ext cx="4536000" cy="0"/>
          </a:xfrm>
          <a:custGeom>
            <a:avLst/>
            <a:gdLst/>
            <a:ahLst/>
            <a:cxnLst/>
            <a:rect l="l" t="t" r="r" b="b"/>
            <a:pathLst>
              <a:path w="3931920">
                <a:moveTo>
                  <a:pt x="0" y="0"/>
                </a:moveTo>
                <a:lnTo>
                  <a:pt x="3931920" y="0"/>
                </a:lnTo>
              </a:path>
            </a:pathLst>
          </a:custGeom>
          <a:ln w="54864">
            <a:solidFill>
              <a:schemeClr val="accent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
              <a:ea typeface="+mn-ea"/>
              <a:cs typeface="+mn-cs"/>
            </a:endParaRPr>
          </a:p>
        </p:txBody>
      </p:sp>
      <p:cxnSp>
        <p:nvCxnSpPr>
          <p:cNvPr id="12" name="Straight Connector 11" descr="Line">
            <a:extLst>
              <a:ext uri="{FF2B5EF4-FFF2-40B4-BE49-F238E27FC236}">
                <a16:creationId xmlns:a16="http://schemas.microsoft.com/office/drawing/2014/main" id="{0D4D8421-B427-472B-95AE-FBBC914ACC5F}"/>
              </a:ext>
            </a:extLst>
          </p:cNvPr>
          <p:cNvCxnSpPr/>
          <p:nvPr/>
        </p:nvCxnSpPr>
        <p:spPr>
          <a:xfrm>
            <a:off x="6126480" y="4100567"/>
            <a:ext cx="0" cy="39600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C81554E6-FFC7-4D10-8E15-D72915B89452}"/>
              </a:ext>
            </a:extLst>
          </p:cNvPr>
          <p:cNvSpPr/>
          <p:nvPr/>
        </p:nvSpPr>
        <p:spPr>
          <a:xfrm>
            <a:off x="4583907" y="4487445"/>
            <a:ext cx="3469228" cy="647700"/>
          </a:xfrm>
          <a:prstGeom prst="rect">
            <a:avLst/>
          </a:prstGeom>
          <a:solidFill>
            <a:schemeClr val="accent1"/>
          </a:solidFill>
        </p:spPr>
        <p:txBody>
          <a:bodyPr wrap="square" anchor="ctr" anchorCtr="0">
            <a:noAutofit/>
          </a:bodyPr>
          <a:lstStyle/>
          <a:p>
            <a:pPr marL="0" marR="0" lvl="0" indent="0" algn="ctr" defTabSz="914400" rtl="0" eaLnBrk="1" fontAlgn="auto" latinLnBrk="0" hangingPunct="1">
              <a:lnSpc>
                <a:spcPct val="100000"/>
              </a:lnSpc>
              <a:spcBef>
                <a:spcPts val="1055"/>
              </a:spcBef>
              <a:spcAft>
                <a:spcPts val="0"/>
              </a:spcAft>
              <a:buClrTx/>
              <a:buSzTx/>
              <a:buFontTx/>
              <a:buNone/>
              <a:tabLst/>
              <a:defRPr/>
            </a:pPr>
            <a:r>
              <a:rPr kumimoji="0" lang="en-US" sz="3000" b="0" i="0" u="none" strike="noStrike" kern="1200" cap="none" spc="0" normalizeH="0" baseline="0" noProof="0">
                <a:ln>
                  <a:noFill/>
                </a:ln>
                <a:solidFill>
                  <a:srgbClr val="00292E"/>
                </a:solidFill>
                <a:effectLst/>
                <a:uLnTx/>
                <a:uFillTx/>
                <a:latin typeface="Gill Sans MT"/>
                <a:ea typeface="+mn-ea"/>
                <a:cs typeface="+mn-cs"/>
              </a:rPr>
              <a:t>Basic Requirements</a:t>
            </a:r>
            <a:endParaRPr kumimoji="0" lang="en-US" sz="3000" b="0" i="0" u="none" strike="noStrike" kern="1200" cap="none" spc="0" normalizeH="0" baseline="0" noProof="0" dirty="0">
              <a:ln>
                <a:noFill/>
              </a:ln>
              <a:solidFill>
                <a:srgbClr val="00292E"/>
              </a:solidFill>
              <a:effectLst/>
              <a:uLnTx/>
              <a:uFillTx/>
              <a:latin typeface="Gill Sans MT"/>
              <a:ea typeface="+mn-ea"/>
              <a:cs typeface="+mn-cs"/>
            </a:endParaRPr>
          </a:p>
        </p:txBody>
      </p:sp>
    </p:spTree>
    <p:extLst>
      <p:ext uri="{BB962C8B-B14F-4D97-AF65-F5344CB8AC3E}">
        <p14:creationId xmlns:p14="http://schemas.microsoft.com/office/powerpoint/2010/main" val="1244505943"/>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12"/>
          <p:cNvSpPr txBox="1">
            <a:spLocks noGrp="1"/>
          </p:cNvSpPr>
          <p:nvPr>
            <p:ph type="title"/>
          </p:nvPr>
        </p:nvSpPr>
        <p:spPr>
          <a:xfrm>
            <a:off x="838200" y="365125"/>
            <a:ext cx="4532453"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2"/>
              </a:buClr>
              <a:buSzPts val="3200"/>
              <a:buFont typeface="Arial"/>
              <a:buNone/>
            </a:pPr>
            <a:r>
              <a:rPr lang="en-US" b="1">
                <a:latin typeface="Arial"/>
                <a:ea typeface="Arial"/>
                <a:cs typeface="Arial"/>
                <a:sym typeface="Arial"/>
              </a:rPr>
              <a:t>Architecture Diagram</a:t>
            </a:r>
            <a:endParaRPr sz="4800">
              <a:latin typeface="Arial"/>
              <a:ea typeface="Arial"/>
              <a:cs typeface="Arial"/>
              <a:sym typeface="Arial"/>
            </a:endParaRPr>
          </a:p>
        </p:txBody>
      </p:sp>
      <p:sp>
        <p:nvSpPr>
          <p:cNvPr id="230" name="Google Shape;230;p12"/>
          <p:cNvSpPr txBox="1">
            <a:spLocks noGrp="1"/>
          </p:cNvSpPr>
          <p:nvPr>
            <p:ph type="sldNum" idx="12"/>
          </p:nvPr>
        </p:nvSpPr>
        <p:spPr>
          <a:xfrm>
            <a:off x="11468844" y="6174902"/>
            <a:ext cx="357116"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12</a:t>
            </a:fld>
            <a:endParaRPr/>
          </a:p>
        </p:txBody>
      </p:sp>
      <p:pic>
        <p:nvPicPr>
          <p:cNvPr id="231" name="Google Shape;231;p12"/>
          <p:cNvPicPr preferRelativeResize="0"/>
          <p:nvPr/>
        </p:nvPicPr>
        <p:blipFill rotWithShape="1">
          <a:blip r:embed="rId3">
            <a:alphaModFix/>
          </a:blip>
          <a:srcRect/>
          <a:stretch/>
        </p:blipFill>
        <p:spPr>
          <a:xfrm>
            <a:off x="5495466" y="653577"/>
            <a:ext cx="5773067" cy="588645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p14:prism/>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pic>
        <p:nvPicPr>
          <p:cNvPr id="236" name="Google Shape;236;p13"/>
          <p:cNvPicPr preferRelativeResize="0"/>
          <p:nvPr/>
        </p:nvPicPr>
        <p:blipFill rotWithShape="1">
          <a:blip r:embed="rId3">
            <a:alphaModFix/>
          </a:blip>
          <a:srcRect/>
          <a:stretch/>
        </p:blipFill>
        <p:spPr>
          <a:xfrm>
            <a:off x="4397690" y="847363"/>
            <a:ext cx="6594978" cy="5843135"/>
          </a:xfrm>
          <a:prstGeom prst="rect">
            <a:avLst/>
          </a:prstGeom>
          <a:noFill/>
          <a:ln>
            <a:noFill/>
          </a:ln>
        </p:spPr>
      </p:pic>
      <p:sp>
        <p:nvSpPr>
          <p:cNvPr id="237" name="Google Shape;237;p13"/>
          <p:cNvSpPr txBox="1">
            <a:spLocks noGrp="1"/>
          </p:cNvSpPr>
          <p:nvPr>
            <p:ph type="title"/>
          </p:nvPr>
        </p:nvSpPr>
        <p:spPr>
          <a:xfrm>
            <a:off x="838200" y="365125"/>
            <a:ext cx="4532453"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2"/>
              </a:buClr>
              <a:buSzPts val="3600"/>
              <a:buFont typeface="Arial"/>
              <a:buNone/>
            </a:pPr>
            <a:r>
              <a:rPr lang="en-US" sz="3600" b="1">
                <a:latin typeface="Arial"/>
                <a:ea typeface="Arial"/>
                <a:cs typeface="Arial"/>
                <a:sym typeface="Arial"/>
              </a:rPr>
              <a:t>Database-Diagram</a:t>
            </a:r>
            <a:endParaRPr sz="3600">
              <a:latin typeface="Arial"/>
              <a:ea typeface="Arial"/>
              <a:cs typeface="Arial"/>
              <a:sym typeface="Arial"/>
            </a:endParaRPr>
          </a:p>
        </p:txBody>
      </p:sp>
      <p:sp>
        <p:nvSpPr>
          <p:cNvPr id="238" name="Google Shape;238;p13"/>
          <p:cNvSpPr txBox="1">
            <a:spLocks noGrp="1"/>
          </p:cNvSpPr>
          <p:nvPr>
            <p:ph type="sldNum" idx="12"/>
          </p:nvPr>
        </p:nvSpPr>
        <p:spPr>
          <a:xfrm>
            <a:off x="11468844" y="6174902"/>
            <a:ext cx="357116"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13</a:t>
            </a:fld>
            <a:endParaRPr/>
          </a:p>
        </p:txBody>
      </p:sp>
    </p:spTree>
  </p:cSld>
  <p:clrMapOvr>
    <a:masterClrMapping/>
  </p:clrMapOvr>
  <mc:AlternateContent xmlns:mc="http://schemas.openxmlformats.org/markup-compatibility/2006" xmlns:p14="http://schemas.microsoft.com/office/powerpoint/2010/main">
    <mc:Choice Requires="p14">
      <p:transition spd="slow" p14:dur="2000">
        <p14:prism/>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Google Shape;243;p14"/>
          <p:cNvSpPr txBox="1">
            <a:spLocks noGrp="1"/>
          </p:cNvSpPr>
          <p:nvPr>
            <p:ph type="title"/>
          </p:nvPr>
        </p:nvSpPr>
        <p:spPr>
          <a:xfrm>
            <a:off x="838200" y="365125"/>
            <a:ext cx="4532453"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2"/>
              </a:buClr>
              <a:buSzPts val="4800"/>
              <a:buFont typeface="Arial"/>
              <a:buNone/>
            </a:pPr>
            <a:r>
              <a:rPr lang="en-US" sz="4800" b="1">
                <a:latin typeface="Arial"/>
                <a:ea typeface="Arial"/>
                <a:cs typeface="Arial"/>
                <a:sym typeface="Arial"/>
              </a:rPr>
              <a:t>ER-Diagram</a:t>
            </a:r>
            <a:endParaRPr sz="8000">
              <a:latin typeface="Arial"/>
              <a:ea typeface="Arial"/>
              <a:cs typeface="Arial"/>
              <a:sym typeface="Arial"/>
            </a:endParaRPr>
          </a:p>
        </p:txBody>
      </p:sp>
      <p:sp>
        <p:nvSpPr>
          <p:cNvPr id="244" name="Google Shape;244;p14"/>
          <p:cNvSpPr txBox="1">
            <a:spLocks noGrp="1"/>
          </p:cNvSpPr>
          <p:nvPr>
            <p:ph type="sldNum" idx="12"/>
          </p:nvPr>
        </p:nvSpPr>
        <p:spPr>
          <a:xfrm>
            <a:off x="11468844" y="6174902"/>
            <a:ext cx="357116"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14</a:t>
            </a:fld>
            <a:endParaRPr/>
          </a:p>
        </p:txBody>
      </p:sp>
      <p:pic>
        <p:nvPicPr>
          <p:cNvPr id="245" name="Google Shape;245;p14"/>
          <p:cNvPicPr preferRelativeResize="0"/>
          <p:nvPr/>
        </p:nvPicPr>
        <p:blipFill rotWithShape="1">
          <a:blip r:embed="rId3">
            <a:alphaModFix/>
          </a:blip>
          <a:srcRect/>
          <a:stretch/>
        </p:blipFill>
        <p:spPr>
          <a:xfrm>
            <a:off x="5046340" y="219919"/>
            <a:ext cx="5843992" cy="6638081"/>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p14:prism/>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15"/>
          <p:cNvSpPr txBox="1">
            <a:spLocks noGrp="1"/>
          </p:cNvSpPr>
          <p:nvPr>
            <p:ph type="title"/>
          </p:nvPr>
        </p:nvSpPr>
        <p:spPr>
          <a:xfrm>
            <a:off x="838201" y="365125"/>
            <a:ext cx="4489580" cy="922499"/>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2"/>
              </a:buClr>
              <a:buSzPts val="3600"/>
              <a:buFont typeface="Arial"/>
              <a:buNone/>
            </a:pPr>
            <a:r>
              <a:rPr lang="en-US" sz="3600" b="1" dirty="0">
                <a:latin typeface="Arial"/>
                <a:ea typeface="Arial"/>
                <a:cs typeface="Arial"/>
                <a:sym typeface="Arial"/>
              </a:rPr>
              <a:t>Schema Diagram</a:t>
            </a:r>
            <a:endParaRPr sz="16600" dirty="0">
              <a:latin typeface="Arial"/>
              <a:ea typeface="Arial"/>
              <a:cs typeface="Arial"/>
              <a:sym typeface="Arial"/>
            </a:endParaRPr>
          </a:p>
        </p:txBody>
      </p:sp>
      <p:sp>
        <p:nvSpPr>
          <p:cNvPr id="251" name="Google Shape;251;p15"/>
          <p:cNvSpPr txBox="1">
            <a:spLocks noGrp="1"/>
          </p:cNvSpPr>
          <p:nvPr>
            <p:ph type="sldNum" idx="12"/>
          </p:nvPr>
        </p:nvSpPr>
        <p:spPr>
          <a:xfrm>
            <a:off x="11468844" y="6174902"/>
            <a:ext cx="357116"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15</a:t>
            </a:fld>
            <a:endParaRPr/>
          </a:p>
        </p:txBody>
      </p:sp>
      <p:pic>
        <p:nvPicPr>
          <p:cNvPr id="252" name="Google Shape;252;p15"/>
          <p:cNvPicPr preferRelativeResize="0"/>
          <p:nvPr/>
        </p:nvPicPr>
        <p:blipFill rotWithShape="1">
          <a:blip r:embed="rId3">
            <a:alphaModFix/>
          </a:blip>
          <a:srcRect/>
          <a:stretch/>
        </p:blipFill>
        <p:spPr>
          <a:xfrm>
            <a:off x="2933974" y="1412112"/>
            <a:ext cx="6995380" cy="525523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p14:prism/>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16"/>
          <p:cNvSpPr txBox="1">
            <a:spLocks noGrp="1"/>
          </p:cNvSpPr>
          <p:nvPr>
            <p:ph type="title"/>
          </p:nvPr>
        </p:nvSpPr>
        <p:spPr>
          <a:xfrm>
            <a:off x="838200" y="365125"/>
            <a:ext cx="4532400" cy="9042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2"/>
              </a:buClr>
              <a:buSzPts val="2400"/>
              <a:buFont typeface="Arial"/>
              <a:buNone/>
            </a:pPr>
            <a:r>
              <a:rPr lang="en-US" sz="2400">
                <a:latin typeface="Arial"/>
                <a:ea typeface="Arial"/>
                <a:cs typeface="Arial"/>
                <a:sym typeface="Arial"/>
              </a:rPr>
              <a:t>Tables used in the project</a:t>
            </a:r>
            <a:endParaRPr sz="2400">
              <a:latin typeface="Arial"/>
              <a:ea typeface="Arial"/>
              <a:cs typeface="Arial"/>
              <a:sym typeface="Arial"/>
            </a:endParaRPr>
          </a:p>
        </p:txBody>
      </p:sp>
      <p:sp>
        <p:nvSpPr>
          <p:cNvPr id="258" name="Google Shape;258;p16"/>
          <p:cNvSpPr txBox="1">
            <a:spLocks noGrp="1"/>
          </p:cNvSpPr>
          <p:nvPr>
            <p:ph type="sldNum" idx="12"/>
          </p:nvPr>
        </p:nvSpPr>
        <p:spPr>
          <a:xfrm>
            <a:off x="11468844" y="6174902"/>
            <a:ext cx="357116"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16</a:t>
            </a:fld>
            <a:endParaRPr/>
          </a:p>
        </p:txBody>
      </p:sp>
      <p:sp>
        <p:nvSpPr>
          <p:cNvPr id="259" name="Google Shape;259;p16"/>
          <p:cNvSpPr txBox="1"/>
          <p:nvPr/>
        </p:nvSpPr>
        <p:spPr>
          <a:xfrm>
            <a:off x="6410130" y="1847460"/>
            <a:ext cx="5606769" cy="1261854"/>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None/>
            </a:pPr>
            <a:endParaRPr dirty="0"/>
          </a:p>
        </p:txBody>
      </p:sp>
      <p:pic>
        <p:nvPicPr>
          <p:cNvPr id="9" name="Picture 8">
            <a:extLst>
              <a:ext uri="{FF2B5EF4-FFF2-40B4-BE49-F238E27FC236}">
                <a16:creationId xmlns:a16="http://schemas.microsoft.com/office/drawing/2014/main" id="{E4FB67BB-D74A-4544-88E8-190188C4E520}"/>
              </a:ext>
            </a:extLst>
          </p:cNvPr>
          <p:cNvPicPr>
            <a:picLocks noChangeAspect="1"/>
          </p:cNvPicPr>
          <p:nvPr/>
        </p:nvPicPr>
        <p:blipFill>
          <a:blip r:embed="rId3"/>
          <a:stretch>
            <a:fillRect/>
          </a:stretch>
        </p:blipFill>
        <p:spPr>
          <a:xfrm>
            <a:off x="1387236" y="1551992"/>
            <a:ext cx="8789269" cy="4382277"/>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p14:prism/>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DC1AF4C-4E8B-4A37-BDC9-6FEC5EE4FFB3}"/>
              </a:ext>
            </a:extLst>
          </p:cNvPr>
          <p:cNvSpPr>
            <a:spLocks noGrp="1"/>
          </p:cNvSpPr>
          <p:nvPr>
            <p:ph type="sldNum" sz="quarter" idx="12"/>
          </p:nvPr>
        </p:nvSpPr>
        <p:spPr/>
        <p:txBody>
          <a:bodyPr/>
          <a:lstStyle/>
          <a:p>
            <a:fld id="{82EE24B5-652C-4DB5-B7C3-B5BBEC1280B1}" type="slidenum">
              <a:rPr lang="en-US" noProof="0" smtClean="0"/>
              <a:t>17</a:t>
            </a:fld>
            <a:endParaRPr lang="en-US" noProof="0" dirty="0"/>
          </a:p>
        </p:txBody>
      </p:sp>
      <p:pic>
        <p:nvPicPr>
          <p:cNvPr id="4" name="Picture 3">
            <a:extLst>
              <a:ext uri="{FF2B5EF4-FFF2-40B4-BE49-F238E27FC236}">
                <a16:creationId xmlns:a16="http://schemas.microsoft.com/office/drawing/2014/main" id="{47A1AB63-51F9-46D3-BE67-7280BAE7A12F}"/>
              </a:ext>
            </a:extLst>
          </p:cNvPr>
          <p:cNvPicPr>
            <a:picLocks noChangeAspect="1"/>
          </p:cNvPicPr>
          <p:nvPr/>
        </p:nvPicPr>
        <p:blipFill>
          <a:blip r:embed="rId2"/>
          <a:stretch>
            <a:fillRect/>
          </a:stretch>
        </p:blipFill>
        <p:spPr>
          <a:xfrm>
            <a:off x="0" y="609600"/>
            <a:ext cx="12192000" cy="5638800"/>
          </a:xfrm>
          <a:prstGeom prst="rect">
            <a:avLst/>
          </a:prstGeom>
        </p:spPr>
      </p:pic>
    </p:spTree>
    <p:extLst>
      <p:ext uri="{BB962C8B-B14F-4D97-AF65-F5344CB8AC3E}">
        <p14:creationId xmlns:p14="http://schemas.microsoft.com/office/powerpoint/2010/main" val="3358440802"/>
      </p:ext>
    </p:extLst>
  </p:cSld>
  <p:clrMapOvr>
    <a:masterClrMapping/>
  </p:clrMapOvr>
  <p:transition spd="slow">
    <p:randomBar dir="vert"/>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144CC24-EE08-4D4F-8FFE-3A2B8F808358}"/>
              </a:ext>
            </a:extLst>
          </p:cNvPr>
          <p:cNvSpPr>
            <a:spLocks noGrp="1"/>
          </p:cNvSpPr>
          <p:nvPr>
            <p:ph type="sldNum" sz="quarter" idx="12"/>
          </p:nvPr>
        </p:nvSpPr>
        <p:spPr/>
        <p:txBody>
          <a:bodyPr/>
          <a:lstStyle/>
          <a:p>
            <a:fld id="{82EE24B5-652C-4DB5-B7C3-B5BBEC1280B1}" type="slidenum">
              <a:rPr lang="en-US" noProof="0" smtClean="0"/>
              <a:t>18</a:t>
            </a:fld>
            <a:endParaRPr lang="en-US" noProof="0" dirty="0"/>
          </a:p>
        </p:txBody>
      </p:sp>
      <p:pic>
        <p:nvPicPr>
          <p:cNvPr id="4" name="Picture 3">
            <a:extLst>
              <a:ext uri="{FF2B5EF4-FFF2-40B4-BE49-F238E27FC236}">
                <a16:creationId xmlns:a16="http://schemas.microsoft.com/office/drawing/2014/main" id="{0D898646-8233-46FE-B594-CECA1F99A71B}"/>
              </a:ext>
            </a:extLst>
          </p:cNvPr>
          <p:cNvPicPr>
            <a:picLocks noChangeAspect="1"/>
          </p:cNvPicPr>
          <p:nvPr/>
        </p:nvPicPr>
        <p:blipFill>
          <a:blip r:embed="rId2"/>
          <a:stretch>
            <a:fillRect/>
          </a:stretch>
        </p:blipFill>
        <p:spPr>
          <a:xfrm>
            <a:off x="0" y="609600"/>
            <a:ext cx="12192000" cy="5638800"/>
          </a:xfrm>
          <a:prstGeom prst="rect">
            <a:avLst/>
          </a:prstGeom>
        </p:spPr>
      </p:pic>
    </p:spTree>
    <p:extLst>
      <p:ext uri="{BB962C8B-B14F-4D97-AF65-F5344CB8AC3E}">
        <p14:creationId xmlns:p14="http://schemas.microsoft.com/office/powerpoint/2010/main" val="1043994405"/>
      </p:ext>
    </p:extLst>
  </p:cSld>
  <p:clrMapOvr>
    <a:masterClrMapping/>
  </p:clrMapOvr>
  <p:transition spd="slow">
    <p:cove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A298BEB-CB17-4BD6-84AA-D148988AE8A6}"/>
              </a:ext>
            </a:extLst>
          </p:cNvPr>
          <p:cNvSpPr>
            <a:spLocks noGrp="1"/>
          </p:cNvSpPr>
          <p:nvPr>
            <p:ph type="sldNum" sz="quarter" idx="12"/>
          </p:nvPr>
        </p:nvSpPr>
        <p:spPr/>
        <p:txBody>
          <a:bodyPr/>
          <a:lstStyle/>
          <a:p>
            <a:fld id="{82EE24B5-652C-4DB5-B7C3-B5BBEC1280B1}" type="slidenum">
              <a:rPr lang="en-US" noProof="0" smtClean="0"/>
              <a:t>19</a:t>
            </a:fld>
            <a:endParaRPr lang="en-US" noProof="0" dirty="0"/>
          </a:p>
        </p:txBody>
      </p:sp>
      <p:pic>
        <p:nvPicPr>
          <p:cNvPr id="4" name="Picture 3">
            <a:extLst>
              <a:ext uri="{FF2B5EF4-FFF2-40B4-BE49-F238E27FC236}">
                <a16:creationId xmlns:a16="http://schemas.microsoft.com/office/drawing/2014/main" id="{4EAEC89C-E84B-4203-ABE6-50E1144F0FC1}"/>
              </a:ext>
            </a:extLst>
          </p:cNvPr>
          <p:cNvPicPr>
            <a:picLocks noChangeAspect="1"/>
          </p:cNvPicPr>
          <p:nvPr/>
        </p:nvPicPr>
        <p:blipFill>
          <a:blip r:embed="rId2"/>
          <a:stretch>
            <a:fillRect/>
          </a:stretch>
        </p:blipFill>
        <p:spPr>
          <a:xfrm>
            <a:off x="0" y="609600"/>
            <a:ext cx="12192000" cy="5638800"/>
          </a:xfrm>
          <a:prstGeom prst="rect">
            <a:avLst/>
          </a:prstGeom>
        </p:spPr>
      </p:pic>
    </p:spTree>
    <p:extLst>
      <p:ext uri="{BB962C8B-B14F-4D97-AF65-F5344CB8AC3E}">
        <p14:creationId xmlns:p14="http://schemas.microsoft.com/office/powerpoint/2010/main" val="1451572191"/>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2"/>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accent2"/>
              </a:buClr>
              <a:buSzPts val="5400"/>
              <a:buFont typeface="Gill Sans"/>
              <a:buNone/>
            </a:pPr>
            <a:r>
              <a:rPr lang="en-US" sz="5400"/>
              <a:t>Project By:</a:t>
            </a:r>
            <a:endParaRPr sz="5400"/>
          </a:p>
        </p:txBody>
      </p:sp>
      <p:pic>
        <p:nvPicPr>
          <p:cNvPr id="106" name="Google Shape;106;p2"/>
          <p:cNvPicPr preferRelativeResize="0">
            <a:picLocks noGrp="1"/>
          </p:cNvPicPr>
          <p:nvPr>
            <p:ph type="pic" idx="2"/>
          </p:nvPr>
        </p:nvPicPr>
        <p:blipFill rotWithShape="1">
          <a:blip r:embed="rId3">
            <a:alphaModFix/>
          </a:blip>
          <a:srcRect/>
          <a:stretch/>
        </p:blipFill>
        <p:spPr>
          <a:xfrm>
            <a:off x="5183188" y="987425"/>
            <a:ext cx="6172200" cy="4873625"/>
          </a:xfrm>
          <a:prstGeom prst="rect">
            <a:avLst/>
          </a:prstGeom>
          <a:noFill/>
          <a:ln>
            <a:noFill/>
          </a:ln>
        </p:spPr>
      </p:pic>
      <p:sp>
        <p:nvSpPr>
          <p:cNvPr id="107" name="Google Shape;107;p2"/>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3F3F3F"/>
              </a:buClr>
              <a:buSzPts val="2000"/>
              <a:buNone/>
            </a:pPr>
            <a:endParaRPr sz="2000"/>
          </a:p>
          <a:p>
            <a:pPr marL="0" lvl="0" indent="0" algn="l" rtl="0">
              <a:lnSpc>
                <a:spcPct val="90000"/>
              </a:lnSpc>
              <a:spcBef>
                <a:spcPts val="1000"/>
              </a:spcBef>
              <a:spcAft>
                <a:spcPts val="0"/>
              </a:spcAft>
              <a:buClr>
                <a:srgbClr val="3F3F3F"/>
              </a:buClr>
              <a:buSzPts val="2000"/>
              <a:buNone/>
            </a:pPr>
            <a:r>
              <a:rPr lang="en-US" sz="2000"/>
              <a:t>Name : Sudeshna Bhushan</a:t>
            </a:r>
            <a:endParaRPr/>
          </a:p>
          <a:p>
            <a:pPr marL="0" lvl="0" indent="0" algn="l" rtl="0">
              <a:lnSpc>
                <a:spcPct val="90000"/>
              </a:lnSpc>
              <a:spcBef>
                <a:spcPts val="1000"/>
              </a:spcBef>
              <a:spcAft>
                <a:spcPts val="0"/>
              </a:spcAft>
              <a:buClr>
                <a:srgbClr val="3F3F3F"/>
              </a:buClr>
              <a:buSzPts val="2000"/>
              <a:buNone/>
            </a:pPr>
            <a:r>
              <a:rPr lang="en-US" sz="2000"/>
              <a:t>USN : 1BM19CS189</a:t>
            </a:r>
            <a:endParaRPr/>
          </a:p>
          <a:p>
            <a:pPr marL="0" lvl="0" indent="0" algn="l" rtl="0">
              <a:lnSpc>
                <a:spcPct val="90000"/>
              </a:lnSpc>
              <a:spcBef>
                <a:spcPts val="1000"/>
              </a:spcBef>
              <a:spcAft>
                <a:spcPts val="0"/>
              </a:spcAft>
              <a:buClr>
                <a:srgbClr val="3F3F3F"/>
              </a:buClr>
              <a:buSzPts val="2000"/>
              <a:buNone/>
            </a:pPr>
            <a:r>
              <a:rPr lang="en-US" sz="2000"/>
              <a:t>Name : Nandita Mahendra</a:t>
            </a:r>
            <a:endParaRPr/>
          </a:p>
          <a:p>
            <a:pPr marL="0" lvl="0" indent="0" algn="l" rtl="0">
              <a:lnSpc>
                <a:spcPct val="90000"/>
              </a:lnSpc>
              <a:spcBef>
                <a:spcPts val="1000"/>
              </a:spcBef>
              <a:spcAft>
                <a:spcPts val="0"/>
              </a:spcAft>
              <a:buClr>
                <a:srgbClr val="3F3F3F"/>
              </a:buClr>
              <a:buSzPts val="2000"/>
              <a:buNone/>
            </a:pPr>
            <a:r>
              <a:rPr lang="en-US" sz="2000"/>
              <a:t>USN : 1BM19CS203</a:t>
            </a:r>
            <a:endParaRPr/>
          </a:p>
          <a:p>
            <a:pPr marL="0" lvl="0" indent="0" algn="l" rtl="0">
              <a:lnSpc>
                <a:spcPct val="90000"/>
              </a:lnSpc>
              <a:spcBef>
                <a:spcPts val="1000"/>
              </a:spcBef>
              <a:spcAft>
                <a:spcPts val="0"/>
              </a:spcAft>
              <a:buClr>
                <a:srgbClr val="3F3F3F"/>
              </a:buClr>
              <a:buSzPts val="2000"/>
              <a:buNone/>
            </a:pPr>
            <a:r>
              <a:rPr lang="en-US" sz="2000"/>
              <a:t>Name : Rubiana Josephine Paul</a:t>
            </a:r>
            <a:endParaRPr/>
          </a:p>
          <a:p>
            <a:pPr marL="0" lvl="0" indent="0" algn="l" rtl="0">
              <a:lnSpc>
                <a:spcPct val="90000"/>
              </a:lnSpc>
              <a:spcBef>
                <a:spcPts val="1000"/>
              </a:spcBef>
              <a:spcAft>
                <a:spcPts val="0"/>
              </a:spcAft>
              <a:buClr>
                <a:srgbClr val="3F3F3F"/>
              </a:buClr>
              <a:buSzPts val="2000"/>
              <a:buNone/>
            </a:pPr>
            <a:r>
              <a:rPr lang="en-US" sz="2000"/>
              <a:t>USN : 1BM19CS208</a:t>
            </a:r>
            <a:endParaRPr/>
          </a:p>
          <a:p>
            <a:pPr marL="0" lvl="0" indent="0" algn="l" rtl="0">
              <a:lnSpc>
                <a:spcPct val="90000"/>
              </a:lnSpc>
              <a:spcBef>
                <a:spcPts val="1000"/>
              </a:spcBef>
              <a:spcAft>
                <a:spcPts val="0"/>
              </a:spcAft>
              <a:buClr>
                <a:srgbClr val="3F3F3F"/>
              </a:buClr>
              <a:buSzPts val="2000"/>
              <a:buNone/>
            </a:pPr>
            <a:r>
              <a:rPr lang="en-US" sz="2000"/>
              <a:t>Name :Dyuthi Abhitha Prakash</a:t>
            </a:r>
            <a:endParaRPr/>
          </a:p>
          <a:p>
            <a:pPr marL="0" lvl="0" indent="0" algn="l" rtl="0">
              <a:lnSpc>
                <a:spcPct val="90000"/>
              </a:lnSpc>
              <a:spcBef>
                <a:spcPts val="1000"/>
              </a:spcBef>
              <a:spcAft>
                <a:spcPts val="0"/>
              </a:spcAft>
              <a:buClr>
                <a:srgbClr val="3F3F3F"/>
              </a:buClr>
              <a:buSzPts val="2000"/>
              <a:buNone/>
            </a:pPr>
            <a:r>
              <a:rPr lang="en-US" sz="2000"/>
              <a:t>USN : 1BM19CS196</a:t>
            </a:r>
            <a:endParaRPr/>
          </a:p>
          <a:p>
            <a:pPr marL="0" lvl="0" indent="0" algn="l" rtl="0">
              <a:lnSpc>
                <a:spcPct val="90000"/>
              </a:lnSpc>
              <a:spcBef>
                <a:spcPts val="1000"/>
              </a:spcBef>
              <a:spcAft>
                <a:spcPts val="0"/>
              </a:spcAft>
              <a:buClr>
                <a:srgbClr val="3F3F3F"/>
              </a:buClr>
              <a:buSzPts val="2000"/>
              <a:buNone/>
            </a:pPr>
            <a:endParaRPr sz="2000"/>
          </a:p>
          <a:p>
            <a:pPr marL="0" lvl="0" indent="0" algn="l" rtl="0">
              <a:lnSpc>
                <a:spcPct val="90000"/>
              </a:lnSpc>
              <a:spcBef>
                <a:spcPts val="1000"/>
              </a:spcBef>
              <a:spcAft>
                <a:spcPts val="0"/>
              </a:spcAft>
              <a:buClr>
                <a:srgbClr val="3F3F3F"/>
              </a:buClr>
              <a:buSzPts val="2000"/>
              <a:buNone/>
            </a:pPr>
            <a:endParaRPr sz="2000"/>
          </a:p>
        </p:txBody>
      </p:sp>
      <p:sp>
        <p:nvSpPr>
          <p:cNvPr id="108" name="Google Shape;108;p2"/>
          <p:cNvSpPr txBox="1">
            <a:spLocks noGrp="1"/>
          </p:cNvSpPr>
          <p:nvPr>
            <p:ph type="sldNum" idx="12"/>
          </p:nvPr>
        </p:nvSpPr>
        <p:spPr>
          <a:xfrm>
            <a:off x="11468844" y="6174902"/>
            <a:ext cx="357116"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a:t>
            </a:fld>
            <a:endParaRPr/>
          </a:p>
        </p:txBody>
      </p:sp>
    </p:spTree>
  </p:cSld>
  <p:clrMapOvr>
    <a:masterClrMapping/>
  </p:clrMapOvr>
  <p:transition spd="slow">
    <p:randomBar dir="vert"/>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765A824-0582-470C-B79C-DB805BB8C04A}"/>
              </a:ext>
            </a:extLst>
          </p:cNvPr>
          <p:cNvSpPr>
            <a:spLocks noGrp="1"/>
          </p:cNvSpPr>
          <p:nvPr>
            <p:ph type="sldNum" sz="quarter" idx="12"/>
          </p:nvPr>
        </p:nvSpPr>
        <p:spPr/>
        <p:txBody>
          <a:bodyPr/>
          <a:lstStyle/>
          <a:p>
            <a:fld id="{82EE24B5-652C-4DB5-B7C3-B5BBEC1280B1}" type="slidenum">
              <a:rPr lang="en-US" noProof="0" smtClean="0"/>
              <a:t>20</a:t>
            </a:fld>
            <a:endParaRPr lang="en-US" noProof="0" dirty="0"/>
          </a:p>
        </p:txBody>
      </p:sp>
      <p:pic>
        <p:nvPicPr>
          <p:cNvPr id="4" name="Picture 3">
            <a:extLst>
              <a:ext uri="{FF2B5EF4-FFF2-40B4-BE49-F238E27FC236}">
                <a16:creationId xmlns:a16="http://schemas.microsoft.com/office/drawing/2014/main" id="{BADA9F7F-7D17-4843-9CE9-F0760408E52F}"/>
              </a:ext>
            </a:extLst>
          </p:cNvPr>
          <p:cNvPicPr>
            <a:picLocks noChangeAspect="1"/>
          </p:cNvPicPr>
          <p:nvPr/>
        </p:nvPicPr>
        <p:blipFill>
          <a:blip r:embed="rId2"/>
          <a:stretch>
            <a:fillRect/>
          </a:stretch>
        </p:blipFill>
        <p:spPr>
          <a:xfrm>
            <a:off x="0" y="609600"/>
            <a:ext cx="12192000" cy="5638800"/>
          </a:xfrm>
          <a:prstGeom prst="rect">
            <a:avLst/>
          </a:prstGeom>
        </p:spPr>
      </p:pic>
    </p:spTree>
    <p:extLst>
      <p:ext uri="{BB962C8B-B14F-4D97-AF65-F5344CB8AC3E}">
        <p14:creationId xmlns:p14="http://schemas.microsoft.com/office/powerpoint/2010/main" val="662928943"/>
      </p:ext>
    </p:extLst>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3E6E0FD-B285-40DC-9DB3-B0A0287F0417}"/>
              </a:ext>
            </a:extLst>
          </p:cNvPr>
          <p:cNvSpPr>
            <a:spLocks noGrp="1"/>
          </p:cNvSpPr>
          <p:nvPr>
            <p:ph type="sldNum" sz="quarter" idx="12"/>
          </p:nvPr>
        </p:nvSpPr>
        <p:spPr/>
        <p:txBody>
          <a:bodyPr/>
          <a:lstStyle/>
          <a:p>
            <a:fld id="{82EE24B5-652C-4DB5-B7C3-B5BBEC1280B1}" type="slidenum">
              <a:rPr lang="en-US" noProof="0" smtClean="0"/>
              <a:t>21</a:t>
            </a:fld>
            <a:endParaRPr lang="en-US" noProof="0" dirty="0"/>
          </a:p>
        </p:txBody>
      </p:sp>
      <p:pic>
        <p:nvPicPr>
          <p:cNvPr id="4" name="Picture 3">
            <a:extLst>
              <a:ext uri="{FF2B5EF4-FFF2-40B4-BE49-F238E27FC236}">
                <a16:creationId xmlns:a16="http://schemas.microsoft.com/office/drawing/2014/main" id="{375A3BE3-7E97-45C2-B632-BFF783C6626E}"/>
              </a:ext>
            </a:extLst>
          </p:cNvPr>
          <p:cNvPicPr>
            <a:picLocks noChangeAspect="1"/>
          </p:cNvPicPr>
          <p:nvPr/>
        </p:nvPicPr>
        <p:blipFill>
          <a:blip r:embed="rId2"/>
          <a:stretch>
            <a:fillRect/>
          </a:stretch>
        </p:blipFill>
        <p:spPr>
          <a:xfrm>
            <a:off x="0" y="609600"/>
            <a:ext cx="12192000" cy="5638800"/>
          </a:xfrm>
          <a:prstGeom prst="rect">
            <a:avLst/>
          </a:prstGeom>
        </p:spPr>
      </p:pic>
    </p:spTree>
    <p:extLst>
      <p:ext uri="{BB962C8B-B14F-4D97-AF65-F5344CB8AC3E}">
        <p14:creationId xmlns:p14="http://schemas.microsoft.com/office/powerpoint/2010/main" val="1340782450"/>
      </p:ext>
    </p:extLst>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A322E1A-3401-49C7-BEF5-BF3F463D2F7D}"/>
              </a:ext>
            </a:extLst>
          </p:cNvPr>
          <p:cNvSpPr>
            <a:spLocks noGrp="1"/>
          </p:cNvSpPr>
          <p:nvPr>
            <p:ph type="sldNum" sz="quarter" idx="12"/>
          </p:nvPr>
        </p:nvSpPr>
        <p:spPr/>
        <p:txBody>
          <a:bodyPr/>
          <a:lstStyle/>
          <a:p>
            <a:fld id="{82EE24B5-652C-4DB5-B7C3-B5BBEC1280B1}" type="slidenum">
              <a:rPr lang="en-US" noProof="0" smtClean="0"/>
              <a:t>22</a:t>
            </a:fld>
            <a:endParaRPr lang="en-US" noProof="0" dirty="0"/>
          </a:p>
        </p:txBody>
      </p:sp>
      <p:pic>
        <p:nvPicPr>
          <p:cNvPr id="4" name="Picture 3">
            <a:extLst>
              <a:ext uri="{FF2B5EF4-FFF2-40B4-BE49-F238E27FC236}">
                <a16:creationId xmlns:a16="http://schemas.microsoft.com/office/drawing/2014/main" id="{C7D774B7-068C-40B7-AEDC-334AC9790F0F}"/>
              </a:ext>
            </a:extLst>
          </p:cNvPr>
          <p:cNvPicPr>
            <a:picLocks noChangeAspect="1"/>
          </p:cNvPicPr>
          <p:nvPr/>
        </p:nvPicPr>
        <p:blipFill>
          <a:blip r:embed="rId2"/>
          <a:stretch>
            <a:fillRect/>
          </a:stretch>
        </p:blipFill>
        <p:spPr>
          <a:xfrm>
            <a:off x="0" y="609600"/>
            <a:ext cx="12192000" cy="5638800"/>
          </a:xfrm>
          <a:prstGeom prst="rect">
            <a:avLst/>
          </a:prstGeom>
        </p:spPr>
      </p:pic>
    </p:spTree>
    <p:extLst>
      <p:ext uri="{BB962C8B-B14F-4D97-AF65-F5344CB8AC3E}">
        <p14:creationId xmlns:p14="http://schemas.microsoft.com/office/powerpoint/2010/main" val="514459794"/>
      </p:ext>
    </p:extLst>
  </p:cSld>
  <p:clrMapOvr>
    <a:masterClrMapping/>
  </p:clrMapOvr>
  <mc:AlternateContent xmlns:mc="http://schemas.openxmlformats.org/markup-compatibility/2006">
    <mc:Choice xmlns:p14="http://schemas.microsoft.com/office/powerpoint/2010/main" Requires="p14">
      <p:transition spd="slow" p14:dur="1600">
        <p14:prism isContent="1" isInverted="1"/>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1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2"/>
              </a:buClr>
              <a:buSzPts val="3200"/>
              <a:buFont typeface="Gill Sans"/>
              <a:buNone/>
            </a:pPr>
            <a:r>
              <a:rPr lang="en-US"/>
              <a:t>Implementation and Issues</a:t>
            </a:r>
            <a:endParaRPr/>
          </a:p>
        </p:txBody>
      </p:sp>
      <p:sp>
        <p:nvSpPr>
          <p:cNvPr id="286" name="Google Shape;286;p17"/>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546100" marR="708025" lvl="0" indent="0" algn="l" rtl="0">
              <a:lnSpc>
                <a:spcPct val="90000"/>
              </a:lnSpc>
              <a:spcBef>
                <a:spcPts val="0"/>
              </a:spcBef>
              <a:spcAft>
                <a:spcPts val="0"/>
              </a:spcAft>
              <a:buClr>
                <a:srgbClr val="3F3F3F"/>
              </a:buClr>
              <a:buSzPts val="2000"/>
              <a:buNone/>
            </a:pPr>
            <a:r>
              <a:rPr lang="en-US" sz="2000">
                <a:latin typeface="Times New Roman"/>
                <a:ea typeface="Times New Roman"/>
                <a:cs typeface="Times New Roman"/>
                <a:sym typeface="Times New Roman"/>
              </a:rPr>
              <a:t>Implementation is the stage of project where the theoretical design is turned into a working system. It can be considered to be the most crucial stage in achieving a successful new system gaining the users confidence that the new system will work and will be effective and accurate. It primarily concerned with user training and documentation.</a:t>
            </a:r>
            <a:endParaRPr sz="2000">
              <a:latin typeface="Times New Roman"/>
              <a:ea typeface="Times New Roman"/>
              <a:cs typeface="Times New Roman"/>
              <a:sym typeface="Times New Roman"/>
            </a:endParaRPr>
          </a:p>
          <a:p>
            <a:pPr marL="546100" marR="708025" lvl="0" indent="0" algn="l" rtl="0">
              <a:lnSpc>
                <a:spcPct val="90000"/>
              </a:lnSpc>
              <a:spcBef>
                <a:spcPts val="1005"/>
              </a:spcBef>
              <a:spcAft>
                <a:spcPts val="0"/>
              </a:spcAft>
              <a:buClr>
                <a:srgbClr val="3F3F3F"/>
              </a:buClr>
              <a:buSzPts val="2000"/>
              <a:buNone/>
            </a:pPr>
            <a:r>
              <a:rPr lang="en-US" sz="2000">
                <a:latin typeface="Times New Roman"/>
                <a:ea typeface="Times New Roman"/>
                <a:cs typeface="Times New Roman"/>
                <a:sym typeface="Times New Roman"/>
              </a:rPr>
              <a:t>Conversion usually takes place about the same time the user is being trained or later. Implementation simply means convening a new system design into an operational one.</a:t>
            </a:r>
            <a:endParaRPr sz="2000">
              <a:latin typeface="Times New Roman"/>
              <a:ea typeface="Times New Roman"/>
              <a:cs typeface="Times New Roman"/>
              <a:sym typeface="Times New Roman"/>
            </a:endParaRPr>
          </a:p>
          <a:p>
            <a:pPr marL="546100" marR="708025" lvl="0" indent="0" algn="l" rtl="0">
              <a:lnSpc>
                <a:spcPct val="90000"/>
              </a:lnSpc>
              <a:spcBef>
                <a:spcPts val="1005"/>
              </a:spcBef>
              <a:spcAft>
                <a:spcPts val="0"/>
              </a:spcAft>
              <a:buClr>
                <a:srgbClr val="3F3F3F"/>
              </a:buClr>
              <a:buSzPts val="2000"/>
              <a:buNone/>
            </a:pPr>
            <a:r>
              <a:rPr lang="en-US" sz="2000">
                <a:latin typeface="Times New Roman"/>
                <a:ea typeface="Times New Roman"/>
                <a:cs typeface="Times New Roman"/>
                <a:sym typeface="Times New Roman"/>
              </a:rPr>
              <a:t>If the implementation is not carefully planned and controlled. It can create confusion.</a:t>
            </a:r>
            <a:endParaRPr sz="2000">
              <a:latin typeface="Times New Roman"/>
              <a:ea typeface="Times New Roman"/>
              <a:cs typeface="Times New Roman"/>
              <a:sym typeface="Times New Roman"/>
            </a:endParaRPr>
          </a:p>
          <a:p>
            <a:pPr marL="546100" marR="708025" lvl="0" indent="0" algn="l" rtl="0">
              <a:lnSpc>
                <a:spcPct val="90000"/>
              </a:lnSpc>
              <a:spcBef>
                <a:spcPts val="1005"/>
              </a:spcBef>
              <a:spcAft>
                <a:spcPts val="0"/>
              </a:spcAft>
              <a:buClr>
                <a:srgbClr val="3F3F3F"/>
              </a:buClr>
              <a:buSzPts val="2000"/>
              <a:buNone/>
            </a:pPr>
            <a:r>
              <a:rPr lang="en-US" sz="2000">
                <a:latin typeface="Times New Roman"/>
                <a:ea typeface="Times New Roman"/>
                <a:cs typeface="Times New Roman"/>
                <a:sym typeface="Times New Roman"/>
              </a:rPr>
              <a:t>Implementation includes all those activities that take place to convert from the existing system to the new system. The new system may be totally new. Proper implementation is essential to provide a reliable system to meet organization requirements. The process of putting developed system in actual use is called system implementation. This includes all those activities that takes place to convert from the old system to the new system.</a:t>
            </a:r>
            <a:endParaRPr sz="2000">
              <a:latin typeface="Times New Roman"/>
              <a:ea typeface="Times New Roman"/>
              <a:cs typeface="Times New Roman"/>
              <a:sym typeface="Times New Roman"/>
            </a:endParaRPr>
          </a:p>
          <a:p>
            <a:pPr marL="0" lvl="0" indent="0" algn="l" rtl="0">
              <a:lnSpc>
                <a:spcPct val="90000"/>
              </a:lnSpc>
              <a:spcBef>
                <a:spcPts val="1000"/>
              </a:spcBef>
              <a:spcAft>
                <a:spcPts val="0"/>
              </a:spcAft>
              <a:buClr>
                <a:srgbClr val="3F3F3F"/>
              </a:buClr>
              <a:buSzPts val="1600"/>
              <a:buNone/>
            </a:pPr>
            <a:endParaRPr/>
          </a:p>
        </p:txBody>
      </p:sp>
      <p:sp>
        <p:nvSpPr>
          <p:cNvPr id="287" name="Google Shape;287;p17"/>
          <p:cNvSpPr txBox="1">
            <a:spLocks noGrp="1"/>
          </p:cNvSpPr>
          <p:nvPr>
            <p:ph type="sldNum" idx="12"/>
          </p:nvPr>
        </p:nvSpPr>
        <p:spPr>
          <a:xfrm>
            <a:off x="11468844" y="6174902"/>
            <a:ext cx="357116"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23</a:t>
            </a:fld>
            <a:endParaRPr/>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p1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2"/>
              </a:buClr>
              <a:buSzPts val="3200"/>
              <a:buFont typeface="Gill Sans"/>
              <a:buNone/>
            </a:pPr>
            <a:r>
              <a:rPr lang="en-US"/>
              <a:t>Software Testing</a:t>
            </a:r>
            <a:endParaRPr/>
          </a:p>
        </p:txBody>
      </p:sp>
      <p:sp>
        <p:nvSpPr>
          <p:cNvPr id="293" name="Google Shape;293;p18"/>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546100" marR="664210" lvl="0" indent="-228600" algn="l" rtl="0">
              <a:lnSpc>
                <a:spcPct val="90000"/>
              </a:lnSpc>
              <a:spcBef>
                <a:spcPts val="0"/>
              </a:spcBef>
              <a:spcAft>
                <a:spcPts val="0"/>
              </a:spcAft>
              <a:buClr>
                <a:srgbClr val="3F3F3F"/>
              </a:buClr>
              <a:buSzPts val="2400"/>
              <a:buChar char="•"/>
            </a:pPr>
            <a:r>
              <a:rPr lang="en-US" sz="2400">
                <a:latin typeface="Times New Roman"/>
                <a:ea typeface="Times New Roman"/>
                <a:cs typeface="Times New Roman"/>
                <a:sym typeface="Times New Roman"/>
              </a:rPr>
              <a:t>The process of executing a system with the intent of finding errors can be defined as testing. It can also be defined as the process that defines as the process that defines, isolates, subjects to rectification of defects, and so that the customer satisfaction is reached at last with assurance of the system is free from defects.</a:t>
            </a:r>
            <a:endParaRPr sz="2400">
              <a:latin typeface="Times New Roman"/>
              <a:ea typeface="Times New Roman"/>
              <a:cs typeface="Times New Roman"/>
              <a:sym typeface="Times New Roman"/>
            </a:endParaRPr>
          </a:p>
          <a:p>
            <a:pPr marL="546100" marR="663575" lvl="0" indent="-228600" algn="l" rtl="0">
              <a:lnSpc>
                <a:spcPct val="90000"/>
              </a:lnSpc>
              <a:spcBef>
                <a:spcPts val="1000"/>
              </a:spcBef>
              <a:spcAft>
                <a:spcPts val="0"/>
              </a:spcAft>
              <a:buClr>
                <a:srgbClr val="3F3F3F"/>
              </a:buClr>
              <a:buSzPts val="2400"/>
              <a:buChar char="•"/>
            </a:pPr>
            <a:r>
              <a:rPr lang="en-US" sz="2400">
                <a:latin typeface="Times New Roman"/>
                <a:ea typeface="Times New Roman"/>
                <a:cs typeface="Times New Roman"/>
                <a:sym typeface="Times New Roman"/>
              </a:rPr>
              <a:t>Software testing is a very important element of the quality assurance and it represents the SRS, designing, coding and implementation of the system proposed.</a:t>
            </a:r>
            <a:endParaRPr sz="2400">
              <a:latin typeface="Times New Roman"/>
              <a:ea typeface="Times New Roman"/>
              <a:cs typeface="Times New Roman"/>
              <a:sym typeface="Times New Roman"/>
            </a:endParaRPr>
          </a:p>
          <a:p>
            <a:pPr marL="0" lvl="0" indent="0" algn="l" rtl="0">
              <a:lnSpc>
                <a:spcPct val="90000"/>
              </a:lnSpc>
              <a:spcBef>
                <a:spcPts val="5"/>
              </a:spcBef>
              <a:spcAft>
                <a:spcPts val="0"/>
              </a:spcAft>
              <a:buClr>
                <a:srgbClr val="3F3F3F"/>
              </a:buClr>
              <a:buSzPts val="2400"/>
              <a:buNone/>
            </a:pPr>
            <a:r>
              <a:rPr lang="en-US" sz="2400">
                <a:latin typeface="Times New Roman"/>
                <a:ea typeface="Times New Roman"/>
                <a:cs typeface="Times New Roman"/>
                <a:sym typeface="Times New Roman"/>
              </a:rPr>
              <a:t> </a:t>
            </a:r>
            <a:endParaRPr sz="2400">
              <a:latin typeface="Times New Roman"/>
              <a:ea typeface="Times New Roman"/>
              <a:cs typeface="Times New Roman"/>
              <a:sym typeface="Times New Roman"/>
            </a:endParaRPr>
          </a:p>
          <a:p>
            <a:pPr marL="228600" lvl="0" indent="-127000" algn="l" rtl="0">
              <a:lnSpc>
                <a:spcPct val="90000"/>
              </a:lnSpc>
              <a:spcBef>
                <a:spcPts val="1000"/>
              </a:spcBef>
              <a:spcAft>
                <a:spcPts val="0"/>
              </a:spcAft>
              <a:buClr>
                <a:srgbClr val="3F3F3F"/>
              </a:buClr>
              <a:buSzPts val="1600"/>
              <a:buNone/>
            </a:pPr>
            <a:endParaRPr/>
          </a:p>
        </p:txBody>
      </p:sp>
      <p:sp>
        <p:nvSpPr>
          <p:cNvPr id="294" name="Google Shape;294;p18"/>
          <p:cNvSpPr txBox="1">
            <a:spLocks noGrp="1"/>
          </p:cNvSpPr>
          <p:nvPr>
            <p:ph type="sldNum" idx="12"/>
          </p:nvPr>
        </p:nvSpPr>
        <p:spPr>
          <a:xfrm>
            <a:off x="11468844" y="6174902"/>
            <a:ext cx="357116"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24</a:t>
            </a:fld>
            <a:endParaRPr/>
          </a:p>
        </p:txBody>
      </p:sp>
    </p:spTree>
  </p:cSld>
  <p:clrMapOvr>
    <a:masterClrMapping/>
  </p:clrMapOvr>
  <mc:AlternateContent xmlns:mc="http://schemas.openxmlformats.org/markup-compatibility/2006" xmlns:p14="http://schemas.microsoft.com/office/powerpoint/2010/main">
    <mc:Choice Requires="p14">
      <p:transition spd="slow" p14:dur="1600">
        <p14:prism/>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Google Shape;299;p1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2"/>
              </a:buClr>
              <a:buSzPts val="3200"/>
              <a:buFont typeface="Gill Sans"/>
              <a:buNone/>
            </a:pPr>
            <a:r>
              <a:rPr lang="en-US" dirty="0"/>
              <a:t>Test Cases</a:t>
            </a:r>
            <a:endParaRPr dirty="0"/>
          </a:p>
          <a:p>
            <a:pPr marL="0" lvl="0" indent="0" algn="l" rtl="0">
              <a:lnSpc>
                <a:spcPct val="90000"/>
              </a:lnSpc>
              <a:spcBef>
                <a:spcPts val="0"/>
              </a:spcBef>
              <a:spcAft>
                <a:spcPts val="0"/>
              </a:spcAft>
              <a:buClr>
                <a:schemeClr val="accent2"/>
              </a:buClr>
              <a:buSzPts val="3200"/>
              <a:buFont typeface="Gill Sans"/>
              <a:buNone/>
            </a:pPr>
            <a:r>
              <a:rPr lang="en-US" b="0" dirty="0">
                <a:solidFill>
                  <a:schemeClr val="dk1"/>
                </a:solidFill>
              </a:rPr>
              <a:t>Admin Login</a:t>
            </a:r>
            <a:endParaRPr b="0" dirty="0">
              <a:solidFill>
                <a:schemeClr val="dk1"/>
              </a:solidFill>
            </a:endParaRPr>
          </a:p>
        </p:txBody>
      </p:sp>
      <p:sp>
        <p:nvSpPr>
          <p:cNvPr id="300" name="Google Shape;300;p19"/>
          <p:cNvSpPr txBox="1">
            <a:spLocks noGrp="1"/>
          </p:cNvSpPr>
          <p:nvPr>
            <p:ph type="body" idx="1"/>
          </p:nvPr>
        </p:nvSpPr>
        <p:spPr>
          <a:xfrm>
            <a:off x="838200" y="1433026"/>
            <a:ext cx="10515600" cy="4743900"/>
          </a:xfrm>
          <a:prstGeom prst="rect">
            <a:avLst/>
          </a:prstGeom>
          <a:noFill/>
          <a:ln>
            <a:noFill/>
          </a:ln>
        </p:spPr>
        <p:txBody>
          <a:bodyPr spcFirstLastPara="1" wrap="square" lIns="91425" tIns="45700" rIns="91425" bIns="45700" anchor="t" anchorCtr="0">
            <a:normAutofit/>
          </a:bodyPr>
          <a:lstStyle/>
          <a:p>
            <a:pPr marL="228600" lvl="0" indent="-127000" algn="l" rtl="0">
              <a:lnSpc>
                <a:spcPct val="90000"/>
              </a:lnSpc>
              <a:spcBef>
                <a:spcPts val="0"/>
              </a:spcBef>
              <a:spcAft>
                <a:spcPts val="0"/>
              </a:spcAft>
              <a:buClr>
                <a:schemeClr val="dk1"/>
              </a:buClr>
              <a:buSzPts val="1100"/>
              <a:buFont typeface="Arial"/>
              <a:buNone/>
            </a:pPr>
            <a:endParaRPr/>
          </a:p>
          <a:p>
            <a:pPr marL="228600" lvl="0" indent="-127000" algn="l" rtl="0">
              <a:lnSpc>
                <a:spcPct val="90000"/>
              </a:lnSpc>
              <a:spcBef>
                <a:spcPts val="0"/>
              </a:spcBef>
              <a:spcAft>
                <a:spcPts val="0"/>
              </a:spcAft>
              <a:buClr>
                <a:srgbClr val="3F3F3F"/>
              </a:buClr>
              <a:buSzPts val="1600"/>
              <a:buNone/>
            </a:pPr>
            <a:endParaRPr/>
          </a:p>
        </p:txBody>
      </p:sp>
      <p:sp>
        <p:nvSpPr>
          <p:cNvPr id="301" name="Google Shape;301;p19"/>
          <p:cNvSpPr txBox="1">
            <a:spLocks noGrp="1"/>
          </p:cNvSpPr>
          <p:nvPr>
            <p:ph type="sldNum" idx="12"/>
          </p:nvPr>
        </p:nvSpPr>
        <p:spPr>
          <a:xfrm>
            <a:off x="11468844" y="6174902"/>
            <a:ext cx="357116"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25</a:t>
            </a:fld>
            <a:endParaRPr/>
          </a:p>
        </p:txBody>
      </p:sp>
      <p:pic>
        <p:nvPicPr>
          <p:cNvPr id="302" name="Google Shape;302;p19"/>
          <p:cNvPicPr preferRelativeResize="0"/>
          <p:nvPr/>
        </p:nvPicPr>
        <p:blipFill>
          <a:blip r:embed="rId3">
            <a:alphaModFix/>
          </a:blip>
          <a:stretch>
            <a:fillRect/>
          </a:stretch>
        </p:blipFill>
        <p:spPr>
          <a:xfrm>
            <a:off x="838200" y="1843100"/>
            <a:ext cx="10901058" cy="43318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ge4fb1f10e8_0_146"/>
          <p:cNvSpPr txBox="1">
            <a:spLocks noGrp="1"/>
          </p:cNvSpPr>
          <p:nvPr>
            <p:ph type="sldNum" idx="12"/>
          </p:nvPr>
        </p:nvSpPr>
        <p:spPr>
          <a:xfrm>
            <a:off x="11468844" y="6174902"/>
            <a:ext cx="3570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26</a:t>
            </a:fld>
            <a:endParaRPr/>
          </a:p>
        </p:txBody>
      </p:sp>
      <p:pic>
        <p:nvPicPr>
          <p:cNvPr id="309" name="Google Shape;309;ge4fb1f10e8_0_146"/>
          <p:cNvPicPr preferRelativeResize="0"/>
          <p:nvPr/>
        </p:nvPicPr>
        <p:blipFill>
          <a:blip r:embed="rId3">
            <a:alphaModFix/>
          </a:blip>
          <a:stretch>
            <a:fillRect/>
          </a:stretch>
        </p:blipFill>
        <p:spPr>
          <a:xfrm>
            <a:off x="152400" y="152400"/>
            <a:ext cx="11517349" cy="5252125"/>
          </a:xfrm>
          <a:prstGeom prst="rect">
            <a:avLst/>
          </a:prstGeom>
          <a:noFill/>
          <a:ln>
            <a:noFill/>
          </a:ln>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Google Shape;315;ge4fb1f10e8_0_154"/>
          <p:cNvSpPr txBox="1">
            <a:spLocks noGrp="1"/>
          </p:cNvSpPr>
          <p:nvPr>
            <p:ph type="sldNum" idx="12"/>
          </p:nvPr>
        </p:nvSpPr>
        <p:spPr>
          <a:xfrm>
            <a:off x="11468844" y="6174902"/>
            <a:ext cx="3570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27</a:t>
            </a:fld>
            <a:endParaRPr/>
          </a:p>
        </p:txBody>
      </p:sp>
      <p:pic>
        <p:nvPicPr>
          <p:cNvPr id="316" name="Google Shape;316;ge4fb1f10e8_0_154"/>
          <p:cNvPicPr preferRelativeResize="0"/>
          <p:nvPr/>
        </p:nvPicPr>
        <p:blipFill>
          <a:blip r:embed="rId3">
            <a:alphaModFix/>
          </a:blip>
          <a:stretch>
            <a:fillRect/>
          </a:stretch>
        </p:blipFill>
        <p:spPr>
          <a:xfrm>
            <a:off x="152400" y="152400"/>
            <a:ext cx="11673451" cy="5643721"/>
          </a:xfrm>
          <a:prstGeom prst="rect">
            <a:avLst/>
          </a:prstGeom>
          <a:noFill/>
          <a:ln>
            <a:noFill/>
          </a:ln>
        </p:spPr>
      </p:pic>
    </p:spTree>
  </p:cSld>
  <p:clrMapOvr>
    <a:masterClrMapping/>
  </p:clrMapOvr>
  <p:transition spd="slow">
    <p:cove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Google Shape;322;ge4fb1f10e8_0_162"/>
          <p:cNvSpPr txBox="1">
            <a:spLocks noGrp="1"/>
          </p:cNvSpPr>
          <p:nvPr>
            <p:ph type="sldNum" idx="12"/>
          </p:nvPr>
        </p:nvSpPr>
        <p:spPr>
          <a:xfrm>
            <a:off x="11468844" y="6174902"/>
            <a:ext cx="3570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28</a:t>
            </a:fld>
            <a:endParaRPr/>
          </a:p>
        </p:txBody>
      </p:sp>
      <p:pic>
        <p:nvPicPr>
          <p:cNvPr id="323" name="Google Shape;323;ge4fb1f10e8_0_162"/>
          <p:cNvPicPr preferRelativeResize="0"/>
          <p:nvPr/>
        </p:nvPicPr>
        <p:blipFill>
          <a:blip r:embed="rId3">
            <a:alphaModFix/>
          </a:blip>
          <a:stretch>
            <a:fillRect/>
          </a:stretch>
        </p:blipFill>
        <p:spPr>
          <a:xfrm>
            <a:off x="152400" y="152400"/>
            <a:ext cx="11673450" cy="4957783"/>
          </a:xfrm>
          <a:prstGeom prst="rect">
            <a:avLst/>
          </a:prstGeom>
          <a:noFill/>
          <a:ln>
            <a:noFill/>
          </a:ln>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ge4fb1f10e8_0_170"/>
          <p:cNvSpPr txBox="1">
            <a:spLocks noGrp="1"/>
          </p:cNvSpPr>
          <p:nvPr>
            <p:ph type="sldNum" idx="12"/>
          </p:nvPr>
        </p:nvSpPr>
        <p:spPr>
          <a:xfrm>
            <a:off x="11468844" y="6174902"/>
            <a:ext cx="3570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29</a:t>
            </a:fld>
            <a:endParaRPr/>
          </a:p>
        </p:txBody>
      </p:sp>
      <p:pic>
        <p:nvPicPr>
          <p:cNvPr id="330" name="Google Shape;330;ge4fb1f10e8_0_170"/>
          <p:cNvPicPr preferRelativeResize="0"/>
          <p:nvPr/>
        </p:nvPicPr>
        <p:blipFill>
          <a:blip r:embed="rId3">
            <a:alphaModFix/>
          </a:blip>
          <a:stretch>
            <a:fillRect/>
          </a:stretch>
        </p:blipFill>
        <p:spPr>
          <a:xfrm>
            <a:off x="152400" y="152400"/>
            <a:ext cx="10810150" cy="6234751"/>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3"/>
          <p:cNvSpPr txBox="1">
            <a:spLocks noGrp="1"/>
          </p:cNvSpPr>
          <p:nvPr>
            <p:ph type="title"/>
          </p:nvPr>
        </p:nvSpPr>
        <p:spPr>
          <a:xfrm>
            <a:off x="366040" y="200022"/>
            <a:ext cx="6375071" cy="1600200"/>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accent2"/>
              </a:buClr>
              <a:buSzPts val="4000"/>
              <a:buFont typeface="Gill Sans"/>
              <a:buNone/>
            </a:pPr>
            <a:r>
              <a:rPr lang="en-US" sz="4000"/>
              <a:t>Under The Guidance of :</a:t>
            </a:r>
            <a:endParaRPr sz="4000"/>
          </a:p>
        </p:txBody>
      </p:sp>
      <p:pic>
        <p:nvPicPr>
          <p:cNvPr id="114" name="Google Shape;114;p3"/>
          <p:cNvPicPr preferRelativeResize="0">
            <a:picLocks noGrp="1"/>
          </p:cNvPicPr>
          <p:nvPr>
            <p:ph type="pic" idx="2"/>
          </p:nvPr>
        </p:nvPicPr>
        <p:blipFill rotWithShape="1">
          <a:blip r:embed="rId3">
            <a:alphaModFix/>
          </a:blip>
          <a:srcRect/>
          <a:stretch/>
        </p:blipFill>
        <p:spPr>
          <a:xfrm>
            <a:off x="366040" y="1800222"/>
            <a:ext cx="6852995" cy="4557242"/>
          </a:xfrm>
          <a:prstGeom prst="rect">
            <a:avLst/>
          </a:prstGeom>
          <a:noFill/>
          <a:ln>
            <a:noFill/>
          </a:ln>
        </p:spPr>
      </p:pic>
      <p:sp>
        <p:nvSpPr>
          <p:cNvPr id="115" name="Google Shape;115;p3"/>
          <p:cNvSpPr txBox="1">
            <a:spLocks noGrp="1"/>
          </p:cNvSpPr>
          <p:nvPr>
            <p:ph type="body" idx="1"/>
          </p:nvPr>
        </p:nvSpPr>
        <p:spPr>
          <a:xfrm>
            <a:off x="7536607" y="3065620"/>
            <a:ext cx="4102943" cy="1631072"/>
          </a:xfrm>
          <a:prstGeom prst="rect">
            <a:avLst/>
          </a:prstGeom>
          <a:gradFill>
            <a:gsLst>
              <a:gs pos="0">
                <a:srgbClr val="9CCFF7">
                  <a:alpha val="0"/>
                </a:srgbClr>
              </a:gs>
              <a:gs pos="31000">
                <a:srgbClr val="8DCDFE"/>
              </a:gs>
              <a:gs pos="76000">
                <a:srgbClr val="78CAFF"/>
              </a:gs>
              <a:gs pos="100000">
                <a:srgbClr val="78CAFF"/>
              </a:gs>
            </a:gsLst>
            <a:lin ang="5400000" scaled="0"/>
          </a:grad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3F3F3F"/>
              </a:buClr>
              <a:buSzPts val="2800"/>
              <a:buNone/>
            </a:pPr>
            <a:endParaRPr sz="2800"/>
          </a:p>
          <a:p>
            <a:pPr marL="342900" lvl="0" indent="-342900" algn="l" rtl="0">
              <a:lnSpc>
                <a:spcPct val="90000"/>
              </a:lnSpc>
              <a:spcBef>
                <a:spcPts val="1000"/>
              </a:spcBef>
              <a:spcAft>
                <a:spcPts val="0"/>
              </a:spcAft>
              <a:buClr>
                <a:schemeClr val="dk1"/>
              </a:buClr>
              <a:buSzPts val="2800"/>
              <a:buFont typeface="Noto Sans Symbols"/>
              <a:buChar char="▪"/>
            </a:pPr>
            <a:r>
              <a:rPr lang="en-US" sz="2800">
                <a:solidFill>
                  <a:schemeClr val="dk1"/>
                </a:solidFill>
                <a:latin typeface="Arial"/>
                <a:ea typeface="Arial"/>
                <a:cs typeface="Arial"/>
                <a:sym typeface="Arial"/>
              </a:rPr>
              <a:t>Mr. Lohith J J</a:t>
            </a:r>
            <a:endParaRPr sz="2000"/>
          </a:p>
        </p:txBody>
      </p:sp>
      <p:sp>
        <p:nvSpPr>
          <p:cNvPr id="116" name="Google Shape;116;p3"/>
          <p:cNvSpPr txBox="1">
            <a:spLocks noGrp="1"/>
          </p:cNvSpPr>
          <p:nvPr>
            <p:ph type="sldNum" idx="12"/>
          </p:nvPr>
        </p:nvSpPr>
        <p:spPr>
          <a:xfrm>
            <a:off x="11468844" y="6174902"/>
            <a:ext cx="357116"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a:t>
            </a:fld>
            <a:endParaRPr/>
          </a:p>
        </p:txBody>
      </p:sp>
    </p:spTree>
  </p:cSld>
  <p:clrMapOvr>
    <a:masterClrMapping/>
  </p:clrMapOvr>
  <p:transition spd="slow">
    <p:randomBar dir="vert"/>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Google Shape;336;ge4fb1f10e8_0_178"/>
          <p:cNvSpPr txBox="1">
            <a:spLocks noGrp="1"/>
          </p:cNvSpPr>
          <p:nvPr>
            <p:ph type="sldNum" idx="12"/>
          </p:nvPr>
        </p:nvSpPr>
        <p:spPr>
          <a:xfrm>
            <a:off x="11468844" y="6174902"/>
            <a:ext cx="3570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30</a:t>
            </a:fld>
            <a:endParaRPr/>
          </a:p>
        </p:txBody>
      </p:sp>
      <p:pic>
        <p:nvPicPr>
          <p:cNvPr id="337" name="Google Shape;337;ge4fb1f10e8_0_178"/>
          <p:cNvPicPr preferRelativeResize="0"/>
          <p:nvPr/>
        </p:nvPicPr>
        <p:blipFill>
          <a:blip r:embed="rId3">
            <a:alphaModFix/>
          </a:blip>
          <a:stretch>
            <a:fillRect/>
          </a:stretch>
        </p:blipFill>
        <p:spPr>
          <a:xfrm>
            <a:off x="152400" y="152400"/>
            <a:ext cx="11316451" cy="5515145"/>
          </a:xfrm>
          <a:prstGeom prst="rect">
            <a:avLst/>
          </a:prstGeom>
          <a:noFill/>
          <a:ln>
            <a:noFill/>
          </a:ln>
        </p:spPr>
      </p:pic>
      <p:cxnSp>
        <p:nvCxnSpPr>
          <p:cNvPr id="338" name="Google Shape;338;ge4fb1f10e8_0_178"/>
          <p:cNvCxnSpPr/>
          <p:nvPr/>
        </p:nvCxnSpPr>
        <p:spPr>
          <a:xfrm>
            <a:off x="245650" y="5650175"/>
            <a:ext cx="10870500" cy="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ge4fb1f10e8_0_187"/>
          <p:cNvSpPr txBox="1">
            <a:spLocks noGrp="1"/>
          </p:cNvSpPr>
          <p:nvPr>
            <p:ph type="sldNum" idx="12"/>
          </p:nvPr>
        </p:nvSpPr>
        <p:spPr>
          <a:xfrm>
            <a:off x="11468844" y="6174902"/>
            <a:ext cx="3570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31</a:t>
            </a:fld>
            <a:endParaRPr/>
          </a:p>
        </p:txBody>
      </p:sp>
      <p:pic>
        <p:nvPicPr>
          <p:cNvPr id="345" name="Google Shape;345;ge4fb1f10e8_0_187"/>
          <p:cNvPicPr preferRelativeResize="0"/>
          <p:nvPr/>
        </p:nvPicPr>
        <p:blipFill>
          <a:blip r:embed="rId3">
            <a:alphaModFix/>
          </a:blip>
          <a:stretch>
            <a:fillRect/>
          </a:stretch>
        </p:blipFill>
        <p:spPr>
          <a:xfrm>
            <a:off x="152400" y="152400"/>
            <a:ext cx="9305501" cy="6705601"/>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Google Shape;350;p20"/>
          <p:cNvSpPr txBox="1">
            <a:spLocks noGrp="1"/>
          </p:cNvSpPr>
          <p:nvPr>
            <p:ph type="title"/>
          </p:nvPr>
        </p:nvSpPr>
        <p:spPr>
          <a:xfrm>
            <a:off x="735850" y="0"/>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2"/>
              </a:buClr>
              <a:buSzPts val="3200"/>
              <a:buFont typeface="Gill Sans"/>
              <a:buNone/>
            </a:pPr>
            <a:r>
              <a:rPr lang="en-US"/>
              <a:t>Screenshots</a:t>
            </a:r>
            <a:endParaRPr/>
          </a:p>
        </p:txBody>
      </p:sp>
      <p:sp>
        <p:nvSpPr>
          <p:cNvPr id="351" name="Google Shape;351;p20"/>
          <p:cNvSpPr txBox="1">
            <a:spLocks noGrp="1"/>
          </p:cNvSpPr>
          <p:nvPr>
            <p:ph type="sldNum" idx="12"/>
          </p:nvPr>
        </p:nvSpPr>
        <p:spPr>
          <a:xfrm>
            <a:off x="11468844" y="6174902"/>
            <a:ext cx="357116"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32</a:t>
            </a:fld>
            <a:endParaRPr/>
          </a:p>
        </p:txBody>
      </p:sp>
      <p:sp>
        <p:nvSpPr>
          <p:cNvPr id="352" name="Google Shape;352;p20"/>
          <p:cNvSpPr txBox="1"/>
          <p:nvPr/>
        </p:nvSpPr>
        <p:spPr>
          <a:xfrm>
            <a:off x="245650" y="900750"/>
            <a:ext cx="10911300" cy="554100"/>
          </a:xfrm>
          <a:prstGeom prst="rect">
            <a:avLst/>
          </a:prstGeom>
          <a:noFill/>
          <a:ln>
            <a:noFill/>
          </a:ln>
        </p:spPr>
        <p:txBody>
          <a:bodyPr spcFirstLastPara="1" wrap="square" lIns="91425" tIns="91425" rIns="91425" bIns="91425" anchor="t" anchorCtr="0">
            <a:spAutoFit/>
          </a:bodyPr>
          <a:lstStyle/>
          <a:p>
            <a:pPr marL="0" lvl="0" indent="0" rtl="0">
              <a:spcBef>
                <a:spcPts val="0"/>
              </a:spcBef>
              <a:spcAft>
                <a:spcPts val="0"/>
              </a:spcAft>
              <a:buNone/>
            </a:pPr>
            <a:r>
              <a:rPr lang="en-US" sz="2400" dirty="0"/>
              <a:t>                                                     Home screen</a:t>
            </a:r>
            <a:endParaRPr sz="2400" dirty="0"/>
          </a:p>
        </p:txBody>
      </p:sp>
      <p:pic>
        <p:nvPicPr>
          <p:cNvPr id="353" name="Google Shape;353;p20"/>
          <p:cNvPicPr preferRelativeResize="0"/>
          <p:nvPr/>
        </p:nvPicPr>
        <p:blipFill>
          <a:blip r:embed="rId3">
            <a:alphaModFix/>
          </a:blip>
          <a:stretch>
            <a:fillRect/>
          </a:stretch>
        </p:blipFill>
        <p:spPr>
          <a:xfrm>
            <a:off x="1962275" y="1830539"/>
            <a:ext cx="8062750" cy="452692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ge4fb1f10e8_0_35"/>
          <p:cNvSpPr txBox="1">
            <a:spLocks noGrp="1"/>
          </p:cNvSpPr>
          <p:nvPr>
            <p:ph type="sldNum" idx="12"/>
          </p:nvPr>
        </p:nvSpPr>
        <p:spPr>
          <a:xfrm>
            <a:off x="11468844" y="6174902"/>
            <a:ext cx="3570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33</a:t>
            </a:fld>
            <a:endParaRPr/>
          </a:p>
        </p:txBody>
      </p:sp>
      <p:pic>
        <p:nvPicPr>
          <p:cNvPr id="360" name="Google Shape;360;ge4fb1f10e8_0_35"/>
          <p:cNvPicPr preferRelativeResize="0"/>
          <p:nvPr/>
        </p:nvPicPr>
        <p:blipFill>
          <a:blip r:embed="rId3">
            <a:alphaModFix/>
          </a:blip>
          <a:stretch>
            <a:fillRect/>
          </a:stretch>
        </p:blipFill>
        <p:spPr>
          <a:xfrm>
            <a:off x="1731187" y="1441602"/>
            <a:ext cx="8729625" cy="4915850"/>
          </a:xfrm>
          <a:prstGeom prst="rect">
            <a:avLst/>
          </a:prstGeom>
          <a:noFill/>
          <a:ln>
            <a:noFill/>
          </a:ln>
        </p:spPr>
      </p:pic>
      <p:sp>
        <p:nvSpPr>
          <p:cNvPr id="361" name="Google Shape;361;ge4fb1f10e8_0_35"/>
          <p:cNvSpPr txBox="1"/>
          <p:nvPr/>
        </p:nvSpPr>
        <p:spPr>
          <a:xfrm>
            <a:off x="736975" y="675575"/>
            <a:ext cx="93966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2800" dirty="0"/>
              <a:t>Services offered page</a:t>
            </a:r>
            <a:endParaRPr sz="2800" dirty="0"/>
          </a:p>
        </p:txBody>
      </p:sp>
    </p:spTree>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Google Shape;367;ge4fb1f10e8_0_44"/>
          <p:cNvSpPr txBox="1">
            <a:spLocks noGrp="1"/>
          </p:cNvSpPr>
          <p:nvPr>
            <p:ph type="body" idx="1"/>
          </p:nvPr>
        </p:nvSpPr>
        <p:spPr>
          <a:xfrm>
            <a:off x="388950" y="290250"/>
            <a:ext cx="10473600" cy="712800"/>
          </a:xfrm>
          <a:prstGeom prst="rect">
            <a:avLst/>
          </a:prstGeom>
        </p:spPr>
        <p:txBody>
          <a:bodyPr spcFirstLastPara="1" wrap="square" lIns="91425" tIns="45700" rIns="91425" bIns="45700" anchor="t" anchorCtr="0">
            <a:normAutofit/>
          </a:bodyPr>
          <a:lstStyle/>
          <a:p>
            <a:pPr marL="0" lvl="0" indent="0" algn="ctr" rtl="0">
              <a:spcBef>
                <a:spcPts val="1000"/>
              </a:spcBef>
              <a:spcAft>
                <a:spcPts val="0"/>
              </a:spcAft>
              <a:buNone/>
            </a:pPr>
            <a:r>
              <a:rPr lang="en-US" sz="3000" dirty="0"/>
              <a:t>About Us</a:t>
            </a:r>
            <a:endParaRPr sz="3000" dirty="0"/>
          </a:p>
        </p:txBody>
      </p:sp>
      <p:sp>
        <p:nvSpPr>
          <p:cNvPr id="368" name="Google Shape;368;ge4fb1f10e8_0_44"/>
          <p:cNvSpPr txBox="1">
            <a:spLocks noGrp="1"/>
          </p:cNvSpPr>
          <p:nvPr>
            <p:ph type="sldNum" idx="12"/>
          </p:nvPr>
        </p:nvSpPr>
        <p:spPr>
          <a:xfrm>
            <a:off x="11468844" y="6174902"/>
            <a:ext cx="3570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34</a:t>
            </a:fld>
            <a:endParaRPr/>
          </a:p>
        </p:txBody>
      </p:sp>
      <p:pic>
        <p:nvPicPr>
          <p:cNvPr id="369" name="Google Shape;369;ge4fb1f10e8_0_44"/>
          <p:cNvPicPr preferRelativeResize="0"/>
          <p:nvPr/>
        </p:nvPicPr>
        <p:blipFill>
          <a:blip r:embed="rId3">
            <a:alphaModFix/>
          </a:blip>
          <a:stretch>
            <a:fillRect/>
          </a:stretch>
        </p:blipFill>
        <p:spPr>
          <a:xfrm>
            <a:off x="1581353" y="1212983"/>
            <a:ext cx="9029293" cy="4961919"/>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sp>
        <p:nvSpPr>
          <p:cNvPr id="375" name="Google Shape;375;ge4fb1f10e8_0_52"/>
          <p:cNvSpPr txBox="1">
            <a:spLocks noGrp="1"/>
          </p:cNvSpPr>
          <p:nvPr>
            <p:ph type="body" idx="1"/>
          </p:nvPr>
        </p:nvSpPr>
        <p:spPr>
          <a:xfrm>
            <a:off x="469700" y="269775"/>
            <a:ext cx="5037000" cy="672000"/>
          </a:xfrm>
          <a:prstGeom prst="rect">
            <a:avLst/>
          </a:prstGeom>
        </p:spPr>
        <p:txBody>
          <a:bodyPr spcFirstLastPara="1" wrap="square" lIns="91425" tIns="45700" rIns="91425" bIns="45700" anchor="t" anchorCtr="0">
            <a:normAutofit/>
          </a:bodyPr>
          <a:lstStyle/>
          <a:p>
            <a:pPr marL="0" lvl="0" indent="0" algn="ctr" rtl="0">
              <a:spcBef>
                <a:spcPts val="1000"/>
              </a:spcBef>
              <a:spcAft>
                <a:spcPts val="0"/>
              </a:spcAft>
              <a:buNone/>
            </a:pPr>
            <a:r>
              <a:rPr lang="en-US" sz="3200" dirty="0"/>
              <a:t>Patient Sign up form</a:t>
            </a:r>
            <a:endParaRPr sz="3200" dirty="0"/>
          </a:p>
        </p:txBody>
      </p:sp>
      <p:sp>
        <p:nvSpPr>
          <p:cNvPr id="376" name="Google Shape;376;ge4fb1f10e8_0_52"/>
          <p:cNvSpPr txBox="1">
            <a:spLocks noGrp="1"/>
          </p:cNvSpPr>
          <p:nvPr>
            <p:ph type="sldNum" idx="12"/>
          </p:nvPr>
        </p:nvSpPr>
        <p:spPr>
          <a:xfrm>
            <a:off x="11468844" y="6174902"/>
            <a:ext cx="3570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35</a:t>
            </a:fld>
            <a:endParaRPr/>
          </a:p>
        </p:txBody>
      </p:sp>
      <p:pic>
        <p:nvPicPr>
          <p:cNvPr id="377" name="Google Shape;377;ge4fb1f10e8_0_52"/>
          <p:cNvPicPr preferRelativeResize="0"/>
          <p:nvPr/>
        </p:nvPicPr>
        <p:blipFill>
          <a:blip r:embed="rId3">
            <a:alphaModFix/>
          </a:blip>
          <a:stretch>
            <a:fillRect/>
          </a:stretch>
        </p:blipFill>
        <p:spPr>
          <a:xfrm>
            <a:off x="152400" y="1094175"/>
            <a:ext cx="6050500" cy="4564600"/>
          </a:xfrm>
          <a:prstGeom prst="rect">
            <a:avLst/>
          </a:prstGeom>
          <a:noFill/>
          <a:ln>
            <a:noFill/>
          </a:ln>
        </p:spPr>
      </p:pic>
      <p:sp>
        <p:nvSpPr>
          <p:cNvPr id="378" name="Google Shape;378;ge4fb1f10e8_0_52"/>
          <p:cNvSpPr txBox="1"/>
          <p:nvPr/>
        </p:nvSpPr>
        <p:spPr>
          <a:xfrm>
            <a:off x="6625950" y="269775"/>
            <a:ext cx="5199900" cy="631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2900" dirty="0"/>
              <a:t>Patient login form</a:t>
            </a:r>
            <a:endParaRPr sz="2900" dirty="0"/>
          </a:p>
        </p:txBody>
      </p:sp>
      <p:pic>
        <p:nvPicPr>
          <p:cNvPr id="379" name="Google Shape;379;ge4fb1f10e8_0_52"/>
          <p:cNvPicPr preferRelativeResize="0"/>
          <p:nvPr/>
        </p:nvPicPr>
        <p:blipFill>
          <a:blip r:embed="rId4">
            <a:alphaModFix/>
          </a:blip>
          <a:stretch>
            <a:fillRect/>
          </a:stretch>
        </p:blipFill>
        <p:spPr>
          <a:xfrm>
            <a:off x="6355299" y="1094175"/>
            <a:ext cx="5684301" cy="45646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Google Shape;385;ge4fb1f10e8_0_62"/>
          <p:cNvSpPr txBox="1">
            <a:spLocks noGrp="1"/>
          </p:cNvSpPr>
          <p:nvPr>
            <p:ph type="body" idx="1"/>
          </p:nvPr>
        </p:nvSpPr>
        <p:spPr>
          <a:xfrm>
            <a:off x="152400" y="228825"/>
            <a:ext cx="11144100" cy="672000"/>
          </a:xfrm>
          <a:prstGeom prst="rect">
            <a:avLst/>
          </a:prstGeom>
        </p:spPr>
        <p:txBody>
          <a:bodyPr spcFirstLastPara="1" wrap="square" lIns="91425" tIns="45700" rIns="91425" bIns="45700" anchor="t" anchorCtr="0">
            <a:normAutofit/>
          </a:bodyPr>
          <a:lstStyle/>
          <a:p>
            <a:pPr marL="0" lvl="0" indent="0" algn="ctr" rtl="0">
              <a:spcBef>
                <a:spcPts val="1000"/>
              </a:spcBef>
              <a:spcAft>
                <a:spcPts val="0"/>
              </a:spcAft>
              <a:buNone/>
            </a:pPr>
            <a:r>
              <a:rPr lang="en-US" sz="3100" dirty="0"/>
              <a:t>Lab technician login                      Enter Patient details</a:t>
            </a:r>
            <a:endParaRPr sz="3100" dirty="0"/>
          </a:p>
        </p:txBody>
      </p:sp>
      <p:sp>
        <p:nvSpPr>
          <p:cNvPr id="386" name="Google Shape;386;ge4fb1f10e8_0_62"/>
          <p:cNvSpPr txBox="1">
            <a:spLocks noGrp="1"/>
          </p:cNvSpPr>
          <p:nvPr>
            <p:ph type="sldNum" idx="12"/>
          </p:nvPr>
        </p:nvSpPr>
        <p:spPr>
          <a:xfrm>
            <a:off x="11468844" y="6174902"/>
            <a:ext cx="3570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36</a:t>
            </a:fld>
            <a:endParaRPr/>
          </a:p>
        </p:txBody>
      </p:sp>
      <p:pic>
        <p:nvPicPr>
          <p:cNvPr id="387" name="Google Shape;387;ge4fb1f10e8_0_62"/>
          <p:cNvPicPr preferRelativeResize="0"/>
          <p:nvPr/>
        </p:nvPicPr>
        <p:blipFill>
          <a:blip r:embed="rId3">
            <a:alphaModFix/>
          </a:blip>
          <a:stretch>
            <a:fillRect/>
          </a:stretch>
        </p:blipFill>
        <p:spPr>
          <a:xfrm>
            <a:off x="152400" y="1298925"/>
            <a:ext cx="5734050" cy="5241075"/>
          </a:xfrm>
          <a:prstGeom prst="rect">
            <a:avLst/>
          </a:prstGeom>
          <a:noFill/>
          <a:ln>
            <a:noFill/>
          </a:ln>
        </p:spPr>
      </p:pic>
      <p:pic>
        <p:nvPicPr>
          <p:cNvPr id="388" name="Google Shape;388;ge4fb1f10e8_0_62"/>
          <p:cNvPicPr preferRelativeResize="0"/>
          <p:nvPr/>
        </p:nvPicPr>
        <p:blipFill>
          <a:blip r:embed="rId4">
            <a:alphaModFix/>
          </a:blip>
          <a:stretch>
            <a:fillRect/>
          </a:stretch>
        </p:blipFill>
        <p:spPr>
          <a:xfrm>
            <a:off x="6038850" y="1298925"/>
            <a:ext cx="5734050" cy="524107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ge4fb1f10e8_0_71"/>
          <p:cNvSpPr txBox="1">
            <a:spLocks noGrp="1"/>
          </p:cNvSpPr>
          <p:nvPr>
            <p:ph type="body" idx="1"/>
          </p:nvPr>
        </p:nvSpPr>
        <p:spPr>
          <a:xfrm>
            <a:off x="633475" y="331175"/>
            <a:ext cx="6511200" cy="569700"/>
          </a:xfrm>
          <a:prstGeom prst="rect">
            <a:avLst/>
          </a:prstGeom>
        </p:spPr>
        <p:txBody>
          <a:bodyPr spcFirstLastPara="1" wrap="square" lIns="91425" tIns="45700" rIns="91425" bIns="45700" anchor="t" anchorCtr="0">
            <a:normAutofit fontScale="92500" lnSpcReduction="10000"/>
          </a:bodyPr>
          <a:lstStyle/>
          <a:p>
            <a:pPr marL="0" lvl="0" indent="0" algn="ctr" rtl="0">
              <a:spcBef>
                <a:spcPts val="1000"/>
              </a:spcBef>
              <a:spcAft>
                <a:spcPts val="0"/>
              </a:spcAft>
              <a:buNone/>
            </a:pPr>
            <a:r>
              <a:rPr lang="en-US" sz="2900" dirty="0"/>
              <a:t>                                         Lab test details</a:t>
            </a:r>
            <a:endParaRPr sz="2900" dirty="0"/>
          </a:p>
        </p:txBody>
      </p:sp>
      <p:sp>
        <p:nvSpPr>
          <p:cNvPr id="395" name="Google Shape;395;ge4fb1f10e8_0_71"/>
          <p:cNvSpPr txBox="1">
            <a:spLocks noGrp="1"/>
          </p:cNvSpPr>
          <p:nvPr>
            <p:ph type="sldNum" idx="12"/>
          </p:nvPr>
        </p:nvSpPr>
        <p:spPr>
          <a:xfrm>
            <a:off x="11468844" y="6174902"/>
            <a:ext cx="3570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37</a:t>
            </a:fld>
            <a:endParaRPr/>
          </a:p>
        </p:txBody>
      </p:sp>
      <p:pic>
        <p:nvPicPr>
          <p:cNvPr id="396" name="Google Shape;396;ge4fb1f10e8_0_71"/>
          <p:cNvPicPr preferRelativeResize="0"/>
          <p:nvPr/>
        </p:nvPicPr>
        <p:blipFill>
          <a:blip r:embed="rId3">
            <a:alphaModFix/>
          </a:blip>
          <a:stretch>
            <a:fillRect/>
          </a:stretch>
        </p:blipFill>
        <p:spPr>
          <a:xfrm>
            <a:off x="366156" y="900875"/>
            <a:ext cx="10958075" cy="574557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ge4fb1f10e8_0_79"/>
          <p:cNvSpPr txBox="1">
            <a:spLocks noGrp="1"/>
          </p:cNvSpPr>
          <p:nvPr>
            <p:ph type="body" idx="1"/>
          </p:nvPr>
        </p:nvSpPr>
        <p:spPr>
          <a:xfrm>
            <a:off x="982650" y="392675"/>
            <a:ext cx="9295200" cy="630900"/>
          </a:xfrm>
          <a:prstGeom prst="rect">
            <a:avLst/>
          </a:prstGeom>
        </p:spPr>
        <p:txBody>
          <a:bodyPr spcFirstLastPara="1" wrap="square" lIns="91425" tIns="45700" rIns="91425" bIns="45700" anchor="t" anchorCtr="0">
            <a:normAutofit fontScale="92500" lnSpcReduction="10000"/>
          </a:bodyPr>
          <a:lstStyle/>
          <a:p>
            <a:pPr marL="0" lvl="0" indent="0" algn="ctr" rtl="0">
              <a:spcBef>
                <a:spcPts val="1000"/>
              </a:spcBef>
              <a:spcAft>
                <a:spcPts val="0"/>
              </a:spcAft>
              <a:buNone/>
            </a:pPr>
            <a:r>
              <a:rPr lang="en-US" sz="3500" dirty="0"/>
              <a:t>Patient info</a:t>
            </a:r>
            <a:endParaRPr sz="3500" dirty="0"/>
          </a:p>
        </p:txBody>
      </p:sp>
      <p:sp>
        <p:nvSpPr>
          <p:cNvPr id="403" name="Google Shape;403;ge4fb1f10e8_0_79"/>
          <p:cNvSpPr txBox="1">
            <a:spLocks noGrp="1"/>
          </p:cNvSpPr>
          <p:nvPr>
            <p:ph type="sldNum" idx="12"/>
          </p:nvPr>
        </p:nvSpPr>
        <p:spPr>
          <a:xfrm>
            <a:off x="11468844" y="6174902"/>
            <a:ext cx="3570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38</a:t>
            </a:fld>
            <a:endParaRPr/>
          </a:p>
        </p:txBody>
      </p:sp>
      <p:pic>
        <p:nvPicPr>
          <p:cNvPr id="404" name="Google Shape;404;ge4fb1f10e8_0_79"/>
          <p:cNvPicPr preferRelativeResize="0"/>
          <p:nvPr/>
        </p:nvPicPr>
        <p:blipFill>
          <a:blip r:embed="rId3">
            <a:alphaModFix/>
          </a:blip>
          <a:stretch>
            <a:fillRect/>
          </a:stretch>
        </p:blipFill>
        <p:spPr>
          <a:xfrm>
            <a:off x="982650" y="1023575"/>
            <a:ext cx="9942475" cy="57305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sp>
        <p:nvSpPr>
          <p:cNvPr id="410" name="Google Shape;410;ge4fb1f10e8_0_87"/>
          <p:cNvSpPr txBox="1">
            <a:spLocks noGrp="1"/>
          </p:cNvSpPr>
          <p:nvPr>
            <p:ph type="body" idx="1"/>
          </p:nvPr>
        </p:nvSpPr>
        <p:spPr>
          <a:xfrm>
            <a:off x="1176000" y="331200"/>
            <a:ext cx="9192900" cy="569400"/>
          </a:xfrm>
          <a:prstGeom prst="rect">
            <a:avLst/>
          </a:prstGeom>
        </p:spPr>
        <p:txBody>
          <a:bodyPr spcFirstLastPara="1" wrap="square" lIns="91425" tIns="45700" rIns="91425" bIns="45700" anchor="t" anchorCtr="0">
            <a:normAutofit lnSpcReduction="10000"/>
          </a:bodyPr>
          <a:lstStyle/>
          <a:p>
            <a:pPr marL="0" lvl="0" indent="0" algn="ctr" rtl="0">
              <a:spcBef>
                <a:spcPts val="1000"/>
              </a:spcBef>
              <a:spcAft>
                <a:spcPts val="0"/>
              </a:spcAft>
              <a:buNone/>
            </a:pPr>
            <a:r>
              <a:rPr lang="en-US" sz="2800" dirty="0"/>
              <a:t>Displaying Patient details</a:t>
            </a:r>
            <a:endParaRPr sz="2800" dirty="0"/>
          </a:p>
        </p:txBody>
      </p:sp>
      <p:sp>
        <p:nvSpPr>
          <p:cNvPr id="411" name="Google Shape;411;ge4fb1f10e8_0_87"/>
          <p:cNvSpPr txBox="1">
            <a:spLocks noGrp="1"/>
          </p:cNvSpPr>
          <p:nvPr>
            <p:ph type="sldNum" idx="12"/>
          </p:nvPr>
        </p:nvSpPr>
        <p:spPr>
          <a:xfrm>
            <a:off x="11468844" y="6174902"/>
            <a:ext cx="3570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39</a:t>
            </a:fld>
            <a:endParaRPr/>
          </a:p>
        </p:txBody>
      </p:sp>
      <p:pic>
        <p:nvPicPr>
          <p:cNvPr id="412" name="Google Shape;412;ge4fb1f10e8_0_87"/>
          <p:cNvPicPr preferRelativeResize="0"/>
          <p:nvPr/>
        </p:nvPicPr>
        <p:blipFill>
          <a:blip r:embed="rId3">
            <a:alphaModFix/>
          </a:blip>
          <a:stretch>
            <a:fillRect/>
          </a:stretch>
        </p:blipFill>
        <p:spPr>
          <a:xfrm>
            <a:off x="1176000" y="1103900"/>
            <a:ext cx="9653500" cy="54361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pic>
        <p:nvPicPr>
          <p:cNvPr id="122" name="Google Shape;122;p4"/>
          <p:cNvPicPr preferRelativeResize="0"/>
          <p:nvPr/>
        </p:nvPicPr>
        <p:blipFill rotWithShape="1">
          <a:blip r:embed="rId3">
            <a:alphaModFix/>
          </a:blip>
          <a:srcRect/>
          <a:stretch/>
        </p:blipFill>
        <p:spPr>
          <a:xfrm>
            <a:off x="-3311" y="924791"/>
            <a:ext cx="7465868" cy="5174673"/>
          </a:xfrm>
          <a:prstGeom prst="rect">
            <a:avLst/>
          </a:prstGeom>
          <a:noFill/>
          <a:ln>
            <a:noFill/>
          </a:ln>
        </p:spPr>
      </p:pic>
      <p:sp>
        <p:nvSpPr>
          <p:cNvPr id="123" name="Google Shape;123;p4" descr="Beige rectangle"/>
          <p:cNvSpPr/>
          <p:nvPr/>
        </p:nvSpPr>
        <p:spPr>
          <a:xfrm>
            <a:off x="8181340" y="1359001"/>
            <a:ext cx="4010660" cy="4194074"/>
          </a:xfrm>
          <a:custGeom>
            <a:avLst/>
            <a:gdLst/>
            <a:ahLst/>
            <a:cxnLst/>
            <a:rect l="l" t="t" r="r" b="b"/>
            <a:pathLst>
              <a:path w="4010659" h="333375" extrusionOk="0">
                <a:moveTo>
                  <a:pt x="0" y="333006"/>
                </a:moveTo>
                <a:lnTo>
                  <a:pt x="4010367" y="333006"/>
                </a:lnTo>
                <a:lnTo>
                  <a:pt x="4010367" y="0"/>
                </a:lnTo>
                <a:lnTo>
                  <a:pt x="0" y="0"/>
                </a:lnTo>
                <a:lnTo>
                  <a:pt x="0" y="333006"/>
                </a:lnTo>
                <a:close/>
              </a:path>
            </a:pathLst>
          </a:custGeom>
          <a:solidFill>
            <a:schemeClr val="accent1"/>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24" name="Google Shape;124;p4" descr="Blue rectangle"/>
          <p:cNvSpPr/>
          <p:nvPr/>
        </p:nvSpPr>
        <p:spPr>
          <a:xfrm>
            <a:off x="5502275" y="1692008"/>
            <a:ext cx="6689725" cy="3528060"/>
          </a:xfrm>
          <a:custGeom>
            <a:avLst/>
            <a:gdLst/>
            <a:ahLst/>
            <a:cxnLst/>
            <a:rect l="l" t="t" r="r" b="b"/>
            <a:pathLst>
              <a:path w="6689725" h="3528060" extrusionOk="0">
                <a:moveTo>
                  <a:pt x="0" y="3527996"/>
                </a:moveTo>
                <a:lnTo>
                  <a:pt x="6689648" y="3527996"/>
                </a:lnTo>
                <a:lnTo>
                  <a:pt x="6689648" y="0"/>
                </a:lnTo>
                <a:lnTo>
                  <a:pt x="0" y="0"/>
                </a:lnTo>
                <a:lnTo>
                  <a:pt x="0" y="3527996"/>
                </a:lnTo>
                <a:close/>
              </a:path>
            </a:pathLst>
          </a:custGeom>
          <a:solidFill>
            <a:schemeClr val="accent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25" name="Google Shape;125;p4"/>
          <p:cNvSpPr txBox="1">
            <a:spLocks noGrp="1"/>
          </p:cNvSpPr>
          <p:nvPr>
            <p:ph type="title"/>
          </p:nvPr>
        </p:nvSpPr>
        <p:spPr>
          <a:xfrm>
            <a:off x="6198107" y="2331086"/>
            <a:ext cx="5165558" cy="833856"/>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3200"/>
              <a:buFont typeface="Gill Sans"/>
              <a:buNone/>
            </a:pPr>
            <a:r>
              <a:rPr lang="en-US">
                <a:solidFill>
                  <a:schemeClr val="lt1"/>
                </a:solidFill>
              </a:rPr>
              <a:t>ABSTRACT</a:t>
            </a:r>
            <a:endParaRPr/>
          </a:p>
        </p:txBody>
      </p:sp>
      <p:sp>
        <p:nvSpPr>
          <p:cNvPr id="126" name="Google Shape;126;p4"/>
          <p:cNvSpPr txBox="1">
            <a:spLocks noGrp="1"/>
          </p:cNvSpPr>
          <p:nvPr>
            <p:ph type="sldNum" idx="12"/>
          </p:nvPr>
        </p:nvSpPr>
        <p:spPr>
          <a:xfrm>
            <a:off x="11468844" y="6174902"/>
            <a:ext cx="357116"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a:t>
            </a:fld>
            <a:endParaRPr/>
          </a:p>
        </p:txBody>
      </p:sp>
      <p:sp>
        <p:nvSpPr>
          <p:cNvPr id="127" name="Google Shape;127;p4" descr="Beige rectangle"/>
          <p:cNvSpPr/>
          <p:nvPr/>
        </p:nvSpPr>
        <p:spPr>
          <a:xfrm>
            <a:off x="6313932" y="3042424"/>
            <a:ext cx="2970000" cy="0"/>
          </a:xfrm>
          <a:custGeom>
            <a:avLst/>
            <a:gdLst/>
            <a:ahLst/>
            <a:cxnLst/>
            <a:rect l="l" t="t" r="r" b="b"/>
            <a:pathLst>
              <a:path w="2642870" h="120000" extrusionOk="0">
                <a:moveTo>
                  <a:pt x="0" y="0"/>
                </a:moveTo>
                <a:lnTo>
                  <a:pt x="2642616" y="0"/>
                </a:lnTo>
              </a:path>
            </a:pathLst>
          </a:custGeom>
          <a:noFill/>
          <a:ln w="54850" cap="flat" cmpd="sng">
            <a:solidFill>
              <a:schemeClr val="accent1"/>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28" name="Google Shape;128;p4"/>
          <p:cNvSpPr txBox="1"/>
          <p:nvPr/>
        </p:nvSpPr>
        <p:spPr>
          <a:xfrm>
            <a:off x="5719865" y="3042424"/>
            <a:ext cx="6106096" cy="2035413"/>
          </a:xfrm>
          <a:prstGeom prst="rect">
            <a:avLst/>
          </a:prstGeom>
          <a:noFill/>
          <a:ln>
            <a:noFill/>
          </a:ln>
        </p:spPr>
        <p:txBody>
          <a:bodyPr spcFirstLastPara="1" wrap="square" lIns="91425" tIns="45700" rIns="91425" bIns="45700" anchor="t" anchorCtr="0">
            <a:normAutofit/>
          </a:bodyPr>
          <a:lstStyle/>
          <a:p>
            <a:pPr marL="0" marR="0" lvl="0" indent="0" algn="l" rtl="0">
              <a:lnSpc>
                <a:spcPct val="100000"/>
              </a:lnSpc>
              <a:spcBef>
                <a:spcPts val="0"/>
              </a:spcBef>
              <a:spcAft>
                <a:spcPts val="0"/>
              </a:spcAft>
              <a:buClr>
                <a:srgbClr val="3F3F3F"/>
              </a:buClr>
              <a:buSzPts val="1800"/>
              <a:buFont typeface="Arial"/>
              <a:buNone/>
            </a:pPr>
            <a:endParaRPr sz="1800">
              <a:solidFill>
                <a:schemeClr val="lt1"/>
              </a:solidFill>
              <a:latin typeface="Gill Sans"/>
              <a:ea typeface="Gill Sans"/>
              <a:cs typeface="Gill Sans"/>
              <a:sym typeface="Gill Sans"/>
            </a:endParaRPr>
          </a:p>
          <a:p>
            <a:pPr marL="0" marR="0" lvl="0" indent="0" algn="l" rtl="0">
              <a:lnSpc>
                <a:spcPct val="100000"/>
              </a:lnSpc>
              <a:spcBef>
                <a:spcPts val="1000"/>
              </a:spcBef>
              <a:spcAft>
                <a:spcPts val="0"/>
              </a:spcAft>
              <a:buClr>
                <a:schemeClr val="lt1"/>
              </a:buClr>
              <a:buSzPts val="1800"/>
              <a:buFont typeface="Arial"/>
              <a:buNone/>
            </a:pPr>
            <a:r>
              <a:rPr lang="en-US" sz="1800" b="1">
                <a:solidFill>
                  <a:schemeClr val="lt1"/>
                </a:solidFill>
                <a:latin typeface="Gill Sans"/>
                <a:ea typeface="Gill Sans"/>
                <a:cs typeface="Gill Sans"/>
                <a:sym typeface="Gill Sans"/>
              </a:rPr>
              <a:t>Medilab </a:t>
            </a:r>
            <a:r>
              <a:rPr lang="en-US" sz="1800">
                <a:solidFill>
                  <a:schemeClr val="lt1"/>
                </a:solidFill>
                <a:latin typeface="Gill Sans"/>
                <a:ea typeface="Gill Sans"/>
                <a:cs typeface="Gill Sans"/>
                <a:sym typeface="Gill Sans"/>
              </a:rPr>
              <a:t>is a diagnostic lab that has implemented the </a:t>
            </a:r>
            <a:r>
              <a:rPr lang="en-US" sz="1800" b="1">
                <a:solidFill>
                  <a:schemeClr val="lt1"/>
                </a:solidFill>
                <a:latin typeface="Gill Sans"/>
                <a:ea typeface="Gill Sans"/>
                <a:cs typeface="Gill Sans"/>
                <a:sym typeface="Gill Sans"/>
              </a:rPr>
              <a:t>“LAB DATA MANAGEMENT SYSTEM” </a:t>
            </a:r>
            <a:r>
              <a:rPr lang="en-US" sz="1800">
                <a:solidFill>
                  <a:schemeClr val="lt1"/>
                </a:solidFill>
                <a:latin typeface="Gill Sans"/>
                <a:ea typeface="Gill Sans"/>
                <a:cs typeface="Gill Sans"/>
                <a:sym typeface="Gill Sans"/>
              </a:rPr>
              <a:t>to maintain its records of most of the aspects carried out in the laboratory such as appointments, emergency facilities, and many more.</a:t>
            </a:r>
            <a:endParaRPr sz="1800">
              <a:solidFill>
                <a:schemeClr val="lt1"/>
              </a:solidFill>
              <a:latin typeface="Gill Sans"/>
              <a:ea typeface="Gill Sans"/>
              <a:cs typeface="Gill Sans"/>
              <a:sym typeface="Gill Sans"/>
            </a:endParaRPr>
          </a:p>
        </p:txBody>
      </p:sp>
    </p:spTree>
  </p:cSld>
  <p:clrMapOvr>
    <a:masterClrMapping/>
  </p:clrMapOvr>
  <p:transition spd="med">
    <p:push/>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sp>
        <p:nvSpPr>
          <p:cNvPr id="418" name="Google Shape;418;ge4fb1f10e8_0_95"/>
          <p:cNvSpPr txBox="1">
            <a:spLocks noGrp="1"/>
          </p:cNvSpPr>
          <p:nvPr>
            <p:ph type="body" idx="1"/>
          </p:nvPr>
        </p:nvSpPr>
        <p:spPr>
          <a:xfrm>
            <a:off x="367350" y="269775"/>
            <a:ext cx="10515600" cy="590100"/>
          </a:xfrm>
          <a:prstGeom prst="rect">
            <a:avLst/>
          </a:prstGeom>
        </p:spPr>
        <p:txBody>
          <a:bodyPr spcFirstLastPara="1" wrap="square" lIns="91425" tIns="45700" rIns="91425" bIns="45700" anchor="t" anchorCtr="0">
            <a:normAutofit lnSpcReduction="10000"/>
          </a:bodyPr>
          <a:lstStyle/>
          <a:p>
            <a:pPr marL="0" lvl="0" indent="0" algn="ctr" rtl="0">
              <a:spcBef>
                <a:spcPts val="1000"/>
              </a:spcBef>
              <a:spcAft>
                <a:spcPts val="0"/>
              </a:spcAft>
              <a:buNone/>
            </a:pPr>
            <a:r>
              <a:rPr lang="en-US" sz="2900" dirty="0"/>
              <a:t>     Add Report Details</a:t>
            </a:r>
            <a:endParaRPr sz="2900" dirty="0"/>
          </a:p>
        </p:txBody>
      </p:sp>
      <p:sp>
        <p:nvSpPr>
          <p:cNvPr id="419" name="Google Shape;419;ge4fb1f10e8_0_95"/>
          <p:cNvSpPr txBox="1">
            <a:spLocks noGrp="1"/>
          </p:cNvSpPr>
          <p:nvPr>
            <p:ph type="sldNum" idx="12"/>
          </p:nvPr>
        </p:nvSpPr>
        <p:spPr>
          <a:xfrm>
            <a:off x="11468844" y="6174902"/>
            <a:ext cx="3570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40</a:t>
            </a:fld>
            <a:endParaRPr/>
          </a:p>
        </p:txBody>
      </p:sp>
      <p:pic>
        <p:nvPicPr>
          <p:cNvPr id="420" name="Google Shape;420;ge4fb1f10e8_0_95"/>
          <p:cNvPicPr preferRelativeResize="0"/>
          <p:nvPr/>
        </p:nvPicPr>
        <p:blipFill>
          <a:blip r:embed="rId3">
            <a:alphaModFix/>
          </a:blip>
          <a:stretch>
            <a:fillRect/>
          </a:stretch>
        </p:blipFill>
        <p:spPr>
          <a:xfrm>
            <a:off x="1222309" y="1324947"/>
            <a:ext cx="9983755" cy="521505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sp>
        <p:nvSpPr>
          <p:cNvPr id="426" name="Google Shape;426;ge4fb1f10e8_0_103"/>
          <p:cNvSpPr txBox="1">
            <a:spLocks noGrp="1"/>
          </p:cNvSpPr>
          <p:nvPr>
            <p:ph type="body" idx="1"/>
          </p:nvPr>
        </p:nvSpPr>
        <p:spPr>
          <a:xfrm>
            <a:off x="694900" y="269775"/>
            <a:ext cx="10482600" cy="794700"/>
          </a:xfrm>
          <a:prstGeom prst="rect">
            <a:avLst/>
          </a:prstGeom>
        </p:spPr>
        <p:txBody>
          <a:bodyPr spcFirstLastPara="1" wrap="square" lIns="91425" tIns="45700" rIns="91425" bIns="45700" anchor="t" anchorCtr="0">
            <a:normAutofit/>
          </a:bodyPr>
          <a:lstStyle/>
          <a:p>
            <a:pPr marL="0" lvl="0" indent="0" algn="ctr" rtl="0">
              <a:spcBef>
                <a:spcPts val="1000"/>
              </a:spcBef>
              <a:spcAft>
                <a:spcPts val="0"/>
              </a:spcAft>
              <a:buNone/>
            </a:pPr>
            <a:r>
              <a:rPr lang="en-US" sz="2800" dirty="0"/>
              <a:t>Report Generated</a:t>
            </a:r>
            <a:endParaRPr sz="2800" dirty="0"/>
          </a:p>
        </p:txBody>
      </p:sp>
      <p:sp>
        <p:nvSpPr>
          <p:cNvPr id="427" name="Google Shape;427;ge4fb1f10e8_0_103"/>
          <p:cNvSpPr txBox="1">
            <a:spLocks noGrp="1"/>
          </p:cNvSpPr>
          <p:nvPr>
            <p:ph type="sldNum" idx="12"/>
          </p:nvPr>
        </p:nvSpPr>
        <p:spPr>
          <a:xfrm>
            <a:off x="11468844" y="6174902"/>
            <a:ext cx="3570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41</a:t>
            </a:fld>
            <a:endParaRPr/>
          </a:p>
        </p:txBody>
      </p:sp>
      <p:pic>
        <p:nvPicPr>
          <p:cNvPr id="428" name="Google Shape;428;ge4fb1f10e8_0_103"/>
          <p:cNvPicPr preferRelativeResize="0"/>
          <p:nvPr/>
        </p:nvPicPr>
        <p:blipFill>
          <a:blip r:embed="rId3">
            <a:alphaModFix/>
          </a:blip>
          <a:stretch>
            <a:fillRect/>
          </a:stretch>
        </p:blipFill>
        <p:spPr>
          <a:xfrm>
            <a:off x="1763486" y="1064477"/>
            <a:ext cx="8976049" cy="547552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33"/>
        <p:cNvGrpSpPr/>
        <p:nvPr/>
      </p:nvGrpSpPr>
      <p:grpSpPr>
        <a:xfrm>
          <a:off x="0" y="0"/>
          <a:ext cx="0" cy="0"/>
          <a:chOff x="0" y="0"/>
          <a:chExt cx="0" cy="0"/>
        </a:xfrm>
      </p:grpSpPr>
      <p:sp>
        <p:nvSpPr>
          <p:cNvPr id="434" name="Google Shape;434;ge4fb1f10e8_0_111"/>
          <p:cNvSpPr txBox="1">
            <a:spLocks noGrp="1"/>
          </p:cNvSpPr>
          <p:nvPr>
            <p:ph type="body" idx="1"/>
          </p:nvPr>
        </p:nvSpPr>
        <p:spPr>
          <a:xfrm>
            <a:off x="326400" y="290250"/>
            <a:ext cx="10515600" cy="590100"/>
          </a:xfrm>
          <a:prstGeom prst="rect">
            <a:avLst/>
          </a:prstGeom>
        </p:spPr>
        <p:txBody>
          <a:bodyPr spcFirstLastPara="1" wrap="square" lIns="91425" tIns="45700" rIns="91425" bIns="45700" anchor="t" anchorCtr="0">
            <a:normAutofit/>
          </a:bodyPr>
          <a:lstStyle/>
          <a:p>
            <a:pPr marL="0" lvl="0" indent="0" algn="ctr" rtl="0">
              <a:spcBef>
                <a:spcPts val="1000"/>
              </a:spcBef>
              <a:spcAft>
                <a:spcPts val="0"/>
              </a:spcAft>
              <a:buNone/>
            </a:pPr>
            <a:r>
              <a:rPr lang="en-US" sz="2700" dirty="0"/>
              <a:t>Patient Login to Report</a:t>
            </a:r>
            <a:endParaRPr sz="2700" dirty="0"/>
          </a:p>
        </p:txBody>
      </p:sp>
      <p:sp>
        <p:nvSpPr>
          <p:cNvPr id="435" name="Google Shape;435;ge4fb1f10e8_0_111"/>
          <p:cNvSpPr txBox="1">
            <a:spLocks noGrp="1"/>
          </p:cNvSpPr>
          <p:nvPr>
            <p:ph type="sldNum" idx="12"/>
          </p:nvPr>
        </p:nvSpPr>
        <p:spPr>
          <a:xfrm>
            <a:off x="11468844" y="6174902"/>
            <a:ext cx="3570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42</a:t>
            </a:fld>
            <a:endParaRPr/>
          </a:p>
        </p:txBody>
      </p:sp>
      <p:pic>
        <p:nvPicPr>
          <p:cNvPr id="436" name="Google Shape;436;ge4fb1f10e8_0_111"/>
          <p:cNvPicPr preferRelativeResize="0"/>
          <p:nvPr/>
        </p:nvPicPr>
        <p:blipFill>
          <a:blip r:embed="rId3">
            <a:alphaModFix/>
          </a:blip>
          <a:stretch>
            <a:fillRect/>
          </a:stretch>
        </p:blipFill>
        <p:spPr>
          <a:xfrm>
            <a:off x="1418253" y="1390260"/>
            <a:ext cx="9104172" cy="4993139"/>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sp>
        <p:nvSpPr>
          <p:cNvPr id="442" name="Google Shape;442;ge4fb1f10e8_0_121"/>
          <p:cNvSpPr txBox="1">
            <a:spLocks noGrp="1"/>
          </p:cNvSpPr>
          <p:nvPr>
            <p:ph type="body" idx="1"/>
          </p:nvPr>
        </p:nvSpPr>
        <p:spPr>
          <a:xfrm>
            <a:off x="367350" y="290250"/>
            <a:ext cx="10515600" cy="794700"/>
          </a:xfrm>
          <a:prstGeom prst="rect">
            <a:avLst/>
          </a:prstGeom>
        </p:spPr>
        <p:txBody>
          <a:bodyPr spcFirstLastPara="1" wrap="square" lIns="91425" tIns="45700" rIns="91425" bIns="45700" anchor="t" anchorCtr="0">
            <a:normAutofit/>
          </a:bodyPr>
          <a:lstStyle/>
          <a:p>
            <a:pPr marL="0" lvl="0" indent="0" algn="ctr" rtl="0">
              <a:spcBef>
                <a:spcPts val="1000"/>
              </a:spcBef>
              <a:spcAft>
                <a:spcPts val="0"/>
              </a:spcAft>
              <a:buNone/>
            </a:pPr>
            <a:r>
              <a:rPr lang="en-US" sz="3100" dirty="0"/>
              <a:t>View Lab Report</a:t>
            </a:r>
            <a:endParaRPr sz="3100" dirty="0"/>
          </a:p>
        </p:txBody>
      </p:sp>
      <p:sp>
        <p:nvSpPr>
          <p:cNvPr id="443" name="Google Shape;443;ge4fb1f10e8_0_121"/>
          <p:cNvSpPr txBox="1">
            <a:spLocks noGrp="1"/>
          </p:cNvSpPr>
          <p:nvPr>
            <p:ph type="sldNum" idx="12"/>
          </p:nvPr>
        </p:nvSpPr>
        <p:spPr>
          <a:xfrm>
            <a:off x="11468844" y="6174902"/>
            <a:ext cx="3570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43</a:t>
            </a:fld>
            <a:endParaRPr/>
          </a:p>
        </p:txBody>
      </p:sp>
      <p:pic>
        <p:nvPicPr>
          <p:cNvPr id="444" name="Google Shape;444;ge4fb1f10e8_0_121"/>
          <p:cNvPicPr preferRelativeResize="0"/>
          <p:nvPr/>
        </p:nvPicPr>
        <p:blipFill>
          <a:blip r:embed="rId3">
            <a:alphaModFix/>
          </a:blip>
          <a:stretch>
            <a:fillRect/>
          </a:stretch>
        </p:blipFill>
        <p:spPr>
          <a:xfrm>
            <a:off x="872206" y="1084950"/>
            <a:ext cx="10010744" cy="562065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50" name="Google Shape;450;ge4fb1f10e8_0_129"/>
          <p:cNvSpPr txBox="1">
            <a:spLocks noGrp="1"/>
          </p:cNvSpPr>
          <p:nvPr>
            <p:ph type="body" idx="1"/>
          </p:nvPr>
        </p:nvSpPr>
        <p:spPr>
          <a:xfrm>
            <a:off x="735850" y="576850"/>
            <a:ext cx="10515600" cy="753900"/>
          </a:xfrm>
          <a:prstGeom prst="rect">
            <a:avLst/>
          </a:prstGeom>
        </p:spPr>
        <p:txBody>
          <a:bodyPr spcFirstLastPara="1" wrap="square" lIns="91425" tIns="45700" rIns="91425" bIns="45700" anchor="t" anchorCtr="0">
            <a:normAutofit/>
          </a:bodyPr>
          <a:lstStyle/>
          <a:p>
            <a:pPr marL="0" lvl="0" indent="0" algn="ctr" rtl="0">
              <a:spcBef>
                <a:spcPts val="1000"/>
              </a:spcBef>
              <a:spcAft>
                <a:spcPts val="0"/>
              </a:spcAft>
              <a:buNone/>
            </a:pPr>
            <a:r>
              <a:rPr lang="en-US" sz="2700" dirty="0"/>
              <a:t>Enter Valid Patient ID</a:t>
            </a:r>
            <a:endParaRPr sz="2700" dirty="0"/>
          </a:p>
        </p:txBody>
      </p:sp>
      <p:sp>
        <p:nvSpPr>
          <p:cNvPr id="451" name="Google Shape;451;ge4fb1f10e8_0_129"/>
          <p:cNvSpPr txBox="1">
            <a:spLocks noGrp="1"/>
          </p:cNvSpPr>
          <p:nvPr>
            <p:ph type="sldNum" idx="12"/>
          </p:nvPr>
        </p:nvSpPr>
        <p:spPr>
          <a:xfrm>
            <a:off x="11468844" y="6174902"/>
            <a:ext cx="3570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44</a:t>
            </a:fld>
            <a:endParaRPr/>
          </a:p>
        </p:txBody>
      </p:sp>
      <p:pic>
        <p:nvPicPr>
          <p:cNvPr id="452" name="Google Shape;452;ge4fb1f10e8_0_129"/>
          <p:cNvPicPr preferRelativeResize="0"/>
          <p:nvPr/>
        </p:nvPicPr>
        <p:blipFill>
          <a:blip r:embed="rId3">
            <a:alphaModFix/>
          </a:blip>
          <a:stretch>
            <a:fillRect/>
          </a:stretch>
        </p:blipFill>
        <p:spPr>
          <a:xfrm>
            <a:off x="1407654" y="1258010"/>
            <a:ext cx="9628347" cy="542195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ge4fb1f10e8_0_137"/>
          <p:cNvSpPr txBox="1">
            <a:spLocks noGrp="1"/>
          </p:cNvSpPr>
          <p:nvPr>
            <p:ph type="body" idx="1"/>
          </p:nvPr>
        </p:nvSpPr>
        <p:spPr>
          <a:xfrm>
            <a:off x="715350" y="474500"/>
            <a:ext cx="10515600" cy="610500"/>
          </a:xfrm>
          <a:prstGeom prst="rect">
            <a:avLst/>
          </a:prstGeom>
        </p:spPr>
        <p:txBody>
          <a:bodyPr spcFirstLastPara="1" wrap="square" lIns="91425" tIns="45700" rIns="91425" bIns="45700" anchor="t" anchorCtr="0">
            <a:normAutofit/>
          </a:bodyPr>
          <a:lstStyle/>
          <a:p>
            <a:pPr marL="0" lvl="0" indent="0" algn="ctr" rtl="0">
              <a:spcBef>
                <a:spcPts val="1000"/>
              </a:spcBef>
              <a:spcAft>
                <a:spcPts val="0"/>
              </a:spcAft>
              <a:buNone/>
            </a:pPr>
            <a:r>
              <a:rPr lang="en-US" sz="2800" dirty="0"/>
              <a:t>Reports Generated</a:t>
            </a:r>
            <a:endParaRPr sz="2800" dirty="0"/>
          </a:p>
        </p:txBody>
      </p:sp>
      <p:sp>
        <p:nvSpPr>
          <p:cNvPr id="459" name="Google Shape;459;ge4fb1f10e8_0_137"/>
          <p:cNvSpPr txBox="1">
            <a:spLocks noGrp="1"/>
          </p:cNvSpPr>
          <p:nvPr>
            <p:ph type="sldNum" idx="12"/>
          </p:nvPr>
        </p:nvSpPr>
        <p:spPr>
          <a:xfrm>
            <a:off x="11468844" y="6174902"/>
            <a:ext cx="3570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45</a:t>
            </a:fld>
            <a:endParaRPr/>
          </a:p>
        </p:txBody>
      </p:sp>
      <p:pic>
        <p:nvPicPr>
          <p:cNvPr id="460" name="Google Shape;460;ge4fb1f10e8_0_137"/>
          <p:cNvPicPr preferRelativeResize="0"/>
          <p:nvPr/>
        </p:nvPicPr>
        <p:blipFill>
          <a:blip r:embed="rId3">
            <a:alphaModFix/>
          </a:blip>
          <a:stretch>
            <a:fillRect/>
          </a:stretch>
        </p:blipFill>
        <p:spPr>
          <a:xfrm>
            <a:off x="1251012" y="1237402"/>
            <a:ext cx="9444275" cy="53026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sp>
        <p:nvSpPr>
          <p:cNvPr id="465" name="Google Shape;465;p2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accent2"/>
              </a:buClr>
              <a:buSzPts val="6000"/>
              <a:buFont typeface="Gill Sans"/>
              <a:buNone/>
            </a:pPr>
            <a:r>
              <a:rPr lang="en-US" sz="6000"/>
              <a:t>Conclusion</a:t>
            </a:r>
            <a:endParaRPr sz="6000"/>
          </a:p>
        </p:txBody>
      </p:sp>
      <p:sp>
        <p:nvSpPr>
          <p:cNvPr id="466" name="Google Shape;466;p2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p>
            <a:pPr marL="228600" lvl="0" indent="-228600" algn="l" rtl="0">
              <a:lnSpc>
                <a:spcPct val="90000"/>
              </a:lnSpc>
              <a:spcBef>
                <a:spcPts val="0"/>
              </a:spcBef>
              <a:spcAft>
                <a:spcPts val="0"/>
              </a:spcAft>
              <a:buClr>
                <a:schemeClr val="dk1"/>
              </a:buClr>
              <a:buSzPts val="2000"/>
              <a:buChar char="•"/>
            </a:pPr>
            <a:r>
              <a:rPr lang="en-US" sz="2000">
                <a:solidFill>
                  <a:schemeClr val="dk1"/>
                </a:solidFill>
                <a:latin typeface="Gill Sans"/>
                <a:ea typeface="Gill Sans"/>
                <a:cs typeface="Gill Sans"/>
                <a:sym typeface="Gill Sans"/>
              </a:rPr>
              <a:t>The “LAB DATA MANAGEMENT” is a database management system adopted by the lab named “MEDILAB” to have a general-purpose web application in which both the laboratory staff and the clients/patients can get the benefit from it. </a:t>
            </a:r>
            <a:endParaRPr/>
          </a:p>
          <a:p>
            <a:pPr marL="228600" lvl="0" indent="-228600" algn="l" rtl="0">
              <a:lnSpc>
                <a:spcPct val="90000"/>
              </a:lnSpc>
              <a:spcBef>
                <a:spcPts val="1000"/>
              </a:spcBef>
              <a:spcAft>
                <a:spcPts val="0"/>
              </a:spcAft>
              <a:buClr>
                <a:schemeClr val="dk1"/>
              </a:buClr>
              <a:buSzPts val="2000"/>
              <a:buChar char="•"/>
            </a:pPr>
            <a:r>
              <a:rPr lang="en-US" sz="2000">
                <a:solidFill>
                  <a:schemeClr val="dk1"/>
                </a:solidFill>
                <a:latin typeface="Gill Sans"/>
                <a:ea typeface="Gill Sans"/>
                <a:cs typeface="Gill Sans"/>
                <a:sym typeface="Gill Sans"/>
              </a:rPr>
              <a:t>It is developed in such a way that the patients can book an appointment online through our website where as well can get the ambulance service, where as the doctors can view their appointment schedules and above all, the hospital management can easily supervise and maintain the records of doctors, patients, emergency service, email subscriptions and contact forms and have complete control over it. </a:t>
            </a:r>
            <a:endParaRPr/>
          </a:p>
          <a:p>
            <a:pPr marL="228600" lvl="0" indent="-101600" algn="l" rtl="0">
              <a:lnSpc>
                <a:spcPct val="90000"/>
              </a:lnSpc>
              <a:spcBef>
                <a:spcPts val="1000"/>
              </a:spcBef>
              <a:spcAft>
                <a:spcPts val="0"/>
              </a:spcAft>
              <a:buClr>
                <a:srgbClr val="3F3F3F"/>
              </a:buClr>
              <a:buSzPts val="2000"/>
              <a:buNone/>
            </a:pPr>
            <a:endParaRPr sz="2000">
              <a:solidFill>
                <a:schemeClr val="dk1"/>
              </a:solidFill>
              <a:latin typeface="Gill Sans"/>
              <a:ea typeface="Gill Sans"/>
              <a:cs typeface="Gill Sans"/>
              <a:sym typeface="Gill Sans"/>
            </a:endParaRPr>
          </a:p>
          <a:p>
            <a:pPr marL="228600" lvl="0" indent="-228600" algn="l" rtl="0">
              <a:lnSpc>
                <a:spcPct val="90000"/>
              </a:lnSpc>
              <a:spcBef>
                <a:spcPts val="1000"/>
              </a:spcBef>
              <a:spcAft>
                <a:spcPts val="0"/>
              </a:spcAft>
              <a:buClr>
                <a:schemeClr val="dk1"/>
              </a:buClr>
              <a:buSzPts val="2000"/>
              <a:buChar char="•"/>
            </a:pPr>
            <a:r>
              <a:rPr lang="en-US" sz="2000">
                <a:solidFill>
                  <a:schemeClr val="dk1"/>
                </a:solidFill>
                <a:latin typeface="Gill Sans"/>
                <a:ea typeface="Gill Sans"/>
                <a:cs typeface="Gill Sans"/>
                <a:sym typeface="Gill Sans"/>
              </a:rPr>
              <a:t>This project is an attempt to provide a platform for the users and the service providers to save time and maintain accuracy with reduced paperwork and time and to provide the details of the service provider to the client, so that they can understand and learn about the facilities provided by the service provider (Hospital). </a:t>
            </a:r>
            <a:endParaRPr/>
          </a:p>
        </p:txBody>
      </p:sp>
      <p:sp>
        <p:nvSpPr>
          <p:cNvPr id="467" name="Google Shape;467;p21"/>
          <p:cNvSpPr txBox="1">
            <a:spLocks noGrp="1"/>
          </p:cNvSpPr>
          <p:nvPr>
            <p:ph type="sldNum" idx="12"/>
          </p:nvPr>
        </p:nvSpPr>
        <p:spPr>
          <a:xfrm>
            <a:off x="11468844" y="6174902"/>
            <a:ext cx="357116"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46</a:t>
            </a:fld>
            <a:endParaRPr/>
          </a:p>
        </p:txBody>
      </p:sp>
    </p:spTree>
  </p:cSld>
  <p:clrMapOvr>
    <a:masterClrMapping/>
  </p:clrMapOvr>
  <p:transition spd="slow">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71"/>
        <p:cNvGrpSpPr/>
        <p:nvPr/>
      </p:nvGrpSpPr>
      <p:grpSpPr>
        <a:xfrm>
          <a:off x="0" y="0"/>
          <a:ext cx="0" cy="0"/>
          <a:chOff x="0" y="0"/>
          <a:chExt cx="0" cy="0"/>
        </a:xfrm>
      </p:grpSpPr>
      <p:sp>
        <p:nvSpPr>
          <p:cNvPr id="472" name="Google Shape;472;p2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2"/>
              </a:buClr>
              <a:buSzPts val="3200"/>
              <a:buFont typeface="Gill Sans"/>
              <a:buNone/>
            </a:pPr>
            <a:r>
              <a:rPr lang="en-US"/>
              <a:t>References</a:t>
            </a:r>
            <a:endParaRPr/>
          </a:p>
        </p:txBody>
      </p:sp>
      <p:pic>
        <p:nvPicPr>
          <p:cNvPr id="473" name="Google Shape;473;p22"/>
          <p:cNvPicPr preferRelativeResize="0">
            <a:picLocks noGrp="1"/>
          </p:cNvPicPr>
          <p:nvPr>
            <p:ph type="body" idx="1"/>
          </p:nvPr>
        </p:nvPicPr>
        <p:blipFill rotWithShape="1">
          <a:blip r:embed="rId3">
            <a:alphaModFix/>
          </a:blip>
          <a:srcRect/>
          <a:stretch/>
        </p:blipFill>
        <p:spPr>
          <a:xfrm>
            <a:off x="1606859" y="2041863"/>
            <a:ext cx="7608162" cy="1731147"/>
          </a:xfrm>
          <a:prstGeom prst="rect">
            <a:avLst/>
          </a:prstGeom>
          <a:noFill/>
          <a:ln>
            <a:noFill/>
          </a:ln>
        </p:spPr>
      </p:pic>
      <p:sp>
        <p:nvSpPr>
          <p:cNvPr id="474" name="Google Shape;474;p22"/>
          <p:cNvSpPr txBox="1">
            <a:spLocks noGrp="1"/>
          </p:cNvSpPr>
          <p:nvPr>
            <p:ph type="sldNum" idx="12"/>
          </p:nvPr>
        </p:nvSpPr>
        <p:spPr>
          <a:xfrm>
            <a:off x="11468844" y="6174902"/>
            <a:ext cx="357116"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47</a:t>
            </a:fld>
            <a:endParaRPr/>
          </a:p>
        </p:txBody>
      </p:sp>
    </p:spTree>
  </p:cSld>
  <p:clrMapOvr>
    <a:masterClrMapping/>
  </p:clrMapOvr>
  <p:transition spd="slow">
    <p:push/>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pic>
        <p:nvPicPr>
          <p:cNvPr id="480" name="Google Shape;480;p23"/>
          <p:cNvPicPr preferRelativeResize="0"/>
          <p:nvPr/>
        </p:nvPicPr>
        <p:blipFill rotWithShape="1">
          <a:blip r:embed="rId3">
            <a:alphaModFix/>
          </a:blip>
          <a:srcRect/>
          <a:stretch/>
        </p:blipFill>
        <p:spPr>
          <a:xfrm>
            <a:off x="-1" y="675"/>
            <a:ext cx="12192001" cy="6856650"/>
          </a:xfrm>
          <a:prstGeom prst="rect">
            <a:avLst/>
          </a:prstGeom>
          <a:noFill/>
          <a:ln>
            <a:noFill/>
          </a:ln>
        </p:spPr>
      </p:pic>
      <p:sp>
        <p:nvSpPr>
          <p:cNvPr id="481" name="Google Shape;481;p23"/>
          <p:cNvSpPr txBox="1"/>
          <p:nvPr/>
        </p:nvSpPr>
        <p:spPr>
          <a:xfrm>
            <a:off x="-1" y="1341439"/>
            <a:ext cx="12192000" cy="4140200"/>
          </a:xfrm>
          <a:prstGeom prst="rect">
            <a:avLst/>
          </a:prstGeom>
          <a:solidFill>
            <a:srgbClr val="008EA1">
              <a:alpha val="67843"/>
            </a:srgbClr>
          </a:solidFill>
          <a:ln>
            <a:noFill/>
          </a:ln>
        </p:spPr>
        <p:txBody>
          <a:bodyPr spcFirstLastPara="1" wrap="square" lIns="1548000" tIns="2160000" rIns="91425" bIns="45700" anchor="t" anchorCtr="0">
            <a:normAutofit/>
          </a:bodyPr>
          <a:lstStyle/>
          <a:p>
            <a:pPr marL="0" marR="0" lvl="0" indent="0" algn="l" rtl="0">
              <a:lnSpc>
                <a:spcPct val="125000"/>
              </a:lnSpc>
              <a:spcBef>
                <a:spcPts val="0"/>
              </a:spcBef>
              <a:spcAft>
                <a:spcPts val="0"/>
              </a:spcAft>
              <a:buClr>
                <a:srgbClr val="3F3F3F"/>
              </a:buClr>
              <a:buSzPts val="2500"/>
              <a:buFont typeface="Arial"/>
              <a:buNone/>
            </a:pPr>
            <a:endParaRPr sz="2500" b="1">
              <a:solidFill>
                <a:schemeClr val="dk1"/>
              </a:solidFill>
              <a:latin typeface="Arial"/>
              <a:ea typeface="Arial"/>
              <a:cs typeface="Arial"/>
              <a:sym typeface="Arial"/>
            </a:endParaRPr>
          </a:p>
        </p:txBody>
      </p:sp>
      <p:sp>
        <p:nvSpPr>
          <p:cNvPr id="482" name="Google Shape;482;p23" descr="Beige rectangle"/>
          <p:cNvSpPr/>
          <p:nvPr/>
        </p:nvSpPr>
        <p:spPr>
          <a:xfrm>
            <a:off x="931203" y="2894901"/>
            <a:ext cx="4176000" cy="0"/>
          </a:xfrm>
          <a:custGeom>
            <a:avLst/>
            <a:gdLst/>
            <a:ahLst/>
            <a:cxnLst/>
            <a:rect l="l" t="t" r="r" b="b"/>
            <a:pathLst>
              <a:path w="4206240" h="120000" extrusionOk="0">
                <a:moveTo>
                  <a:pt x="0" y="0"/>
                </a:moveTo>
                <a:lnTo>
                  <a:pt x="4206240" y="0"/>
                </a:lnTo>
              </a:path>
            </a:pathLst>
          </a:custGeom>
          <a:noFill/>
          <a:ln w="54850" cap="flat" cmpd="sng">
            <a:solidFill>
              <a:schemeClr val="accent1"/>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83" name="Google Shape;483;p23"/>
          <p:cNvSpPr txBox="1">
            <a:spLocks noGrp="1"/>
          </p:cNvSpPr>
          <p:nvPr>
            <p:ph type="title"/>
          </p:nvPr>
        </p:nvSpPr>
        <p:spPr>
          <a:xfrm>
            <a:off x="3666391" y="2596504"/>
            <a:ext cx="4859215"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5000"/>
              <a:buFont typeface="Gill Sans"/>
              <a:buNone/>
            </a:pPr>
            <a:r>
              <a:rPr lang="en-US" sz="5000">
                <a:solidFill>
                  <a:schemeClr val="dk1"/>
                </a:solidFill>
              </a:rPr>
              <a:t>THANK YOU!</a:t>
            </a:r>
            <a:endParaRPr/>
          </a:p>
        </p:txBody>
      </p:sp>
    </p:spTree>
  </p:cSld>
  <p:clrMapOvr>
    <a:masterClrMapping/>
  </p:clrMapOvr>
  <p:transition spd="slow">
    <p:randomBar dir="vert"/>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pic>
        <p:nvPicPr>
          <p:cNvPr id="134" name="Google Shape;134;p5" descr="Two person handshake"/>
          <p:cNvPicPr preferRelativeResize="0">
            <a:picLocks noGrp="1"/>
          </p:cNvPicPr>
          <p:nvPr>
            <p:ph type="pic" idx="2"/>
          </p:nvPr>
        </p:nvPicPr>
        <p:blipFill rotWithShape="1">
          <a:blip r:embed="rId3">
            <a:alphaModFix/>
          </a:blip>
          <a:srcRect/>
          <a:stretch/>
        </p:blipFill>
        <p:spPr>
          <a:xfrm>
            <a:off x="0" y="0"/>
            <a:ext cx="12192000" cy="6858000"/>
          </a:xfrm>
          <a:prstGeom prst="rect">
            <a:avLst/>
          </a:prstGeom>
          <a:noFill/>
          <a:ln>
            <a:noFill/>
          </a:ln>
        </p:spPr>
      </p:pic>
      <p:sp>
        <p:nvSpPr>
          <p:cNvPr id="135" name="Google Shape;135;p5" descr="Blue rectangle"/>
          <p:cNvSpPr/>
          <p:nvPr/>
        </p:nvSpPr>
        <p:spPr>
          <a:xfrm>
            <a:off x="0" y="0"/>
            <a:ext cx="12189600" cy="6858000"/>
          </a:xfrm>
          <a:custGeom>
            <a:avLst/>
            <a:gdLst/>
            <a:ahLst/>
            <a:cxnLst/>
            <a:rect l="l" t="t" r="r" b="b"/>
            <a:pathLst>
              <a:path w="12189460" h="6858000" extrusionOk="0">
                <a:moveTo>
                  <a:pt x="0" y="6858000"/>
                </a:moveTo>
                <a:lnTo>
                  <a:pt x="12188952" y="6858000"/>
                </a:lnTo>
                <a:lnTo>
                  <a:pt x="12188952" y="0"/>
                </a:lnTo>
                <a:lnTo>
                  <a:pt x="0" y="0"/>
                </a:lnTo>
                <a:lnTo>
                  <a:pt x="0" y="6858000"/>
                </a:lnTo>
                <a:close/>
              </a:path>
            </a:pathLst>
          </a:custGeom>
          <a:solidFill>
            <a:schemeClr val="dk2">
              <a:alpha val="69803"/>
            </a:scheme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36" name="Google Shape;136;p5" descr="Beige oval"/>
          <p:cNvSpPr/>
          <p:nvPr/>
        </p:nvSpPr>
        <p:spPr>
          <a:xfrm>
            <a:off x="11562237" y="6227432"/>
            <a:ext cx="266400" cy="266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37" name="Google Shape;137;p5"/>
          <p:cNvSpPr txBox="1">
            <a:spLocks noGrp="1"/>
          </p:cNvSpPr>
          <p:nvPr>
            <p:ph type="body" idx="3"/>
          </p:nvPr>
        </p:nvSpPr>
        <p:spPr>
          <a:xfrm>
            <a:off x="1566154" y="3849456"/>
            <a:ext cx="10259806" cy="1922438"/>
          </a:xfrm>
          <a:prstGeom prst="rect">
            <a:avLst/>
          </a:prstGeom>
          <a:noFill/>
          <a:ln>
            <a:noFill/>
          </a:ln>
        </p:spPr>
        <p:txBody>
          <a:bodyPr spcFirstLastPara="1" wrap="square" lIns="91425" tIns="45700" rIns="91425" bIns="45700" anchor="t" anchorCtr="0">
            <a:noAutofit/>
          </a:bodyPr>
          <a:lstStyle/>
          <a:p>
            <a:pPr marL="342900" lvl="0" indent="-342900" algn="just" rtl="0">
              <a:lnSpc>
                <a:spcPct val="115000"/>
              </a:lnSpc>
              <a:spcBef>
                <a:spcPts val="0"/>
              </a:spcBef>
              <a:spcAft>
                <a:spcPts val="0"/>
              </a:spcAft>
              <a:buClr>
                <a:schemeClr val="lt1"/>
              </a:buClr>
              <a:buSzPts val="1800"/>
              <a:buFont typeface="Noto Sans Symbols"/>
              <a:buChar char="▪"/>
            </a:pPr>
            <a:r>
              <a:rPr lang="en-US" sz="1800" b="1">
                <a:solidFill>
                  <a:schemeClr val="lt1"/>
                </a:solidFill>
              </a:rPr>
              <a:t>This project is general purpose “Web Application” that can perform several tasks such as enquiring facilities service for the patients. And for the doctors and management a separate authentication portal is provided, from which two authentications are availed, one of the admins to manage and supervise the lab records by updating their reports through online or offline also. </a:t>
            </a:r>
            <a:endParaRPr sz="1800">
              <a:solidFill>
                <a:schemeClr val="lt1"/>
              </a:solidFill>
              <a:latin typeface="Arial"/>
              <a:ea typeface="Arial"/>
              <a:cs typeface="Arial"/>
              <a:sym typeface="Arial"/>
            </a:endParaRPr>
          </a:p>
        </p:txBody>
      </p:sp>
      <p:sp>
        <p:nvSpPr>
          <p:cNvPr id="138" name="Google Shape;138;p5"/>
          <p:cNvSpPr txBox="1">
            <a:spLocks noGrp="1"/>
          </p:cNvSpPr>
          <p:nvPr>
            <p:ph type="sldNum" idx="12"/>
          </p:nvPr>
        </p:nvSpPr>
        <p:spPr>
          <a:xfrm>
            <a:off x="11468844" y="6174902"/>
            <a:ext cx="357116"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5</a:t>
            </a:fld>
            <a:endParaRPr/>
          </a:p>
        </p:txBody>
      </p:sp>
      <p:sp>
        <p:nvSpPr>
          <p:cNvPr id="139" name="Google Shape;139;p5"/>
          <p:cNvSpPr txBox="1">
            <a:spLocks noGrp="1"/>
          </p:cNvSpPr>
          <p:nvPr>
            <p:ph type="title"/>
          </p:nvPr>
        </p:nvSpPr>
        <p:spPr>
          <a:xfrm>
            <a:off x="818028"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3200"/>
              <a:buFont typeface="Gill Sans"/>
              <a:buNone/>
            </a:pPr>
            <a:r>
              <a:rPr lang="en-US"/>
              <a:t>INTRODUCTION</a:t>
            </a:r>
            <a:endParaRPr/>
          </a:p>
        </p:txBody>
      </p:sp>
      <p:sp>
        <p:nvSpPr>
          <p:cNvPr id="140" name="Google Shape;140;p5"/>
          <p:cNvSpPr txBox="1">
            <a:spLocks noGrp="1"/>
          </p:cNvSpPr>
          <p:nvPr>
            <p:ph type="body" idx="4"/>
          </p:nvPr>
        </p:nvSpPr>
        <p:spPr>
          <a:xfrm>
            <a:off x="1337076" y="1702826"/>
            <a:ext cx="6416062" cy="1867200"/>
          </a:xfrm>
          <a:prstGeom prst="rect">
            <a:avLst/>
          </a:prstGeom>
          <a:noFill/>
          <a:ln>
            <a:noFill/>
          </a:ln>
        </p:spPr>
        <p:txBody>
          <a:bodyPr spcFirstLastPara="1" wrap="square" lIns="91425" tIns="45700" rIns="91425" bIns="45700" anchor="t" anchorCtr="0">
            <a:noAutofit/>
          </a:bodyPr>
          <a:lstStyle/>
          <a:p>
            <a:pPr marL="342900" lvl="0" indent="-342900" algn="just" rtl="0">
              <a:lnSpc>
                <a:spcPct val="115000"/>
              </a:lnSpc>
              <a:spcBef>
                <a:spcPts val="0"/>
              </a:spcBef>
              <a:spcAft>
                <a:spcPts val="0"/>
              </a:spcAft>
              <a:buClr>
                <a:schemeClr val="lt1"/>
              </a:buClr>
              <a:buSzPts val="1800"/>
              <a:buFont typeface="Noto Sans Symbols"/>
              <a:buChar char="▪"/>
            </a:pPr>
            <a:r>
              <a:rPr lang="en-US" sz="1800" b="1">
                <a:solidFill>
                  <a:schemeClr val="lt1"/>
                </a:solidFill>
              </a:rPr>
              <a:t>Medilab is a diagnostic lab that has implemented the “LAB DATA MANAGEMENT ” to maintain its records of most of the aspects carried out in the laboratory such as appointments, emergency facilities, and many more </a:t>
            </a:r>
            <a:endParaRPr sz="1800">
              <a:solidFill>
                <a:schemeClr val="lt1"/>
              </a:solidFill>
              <a:latin typeface="Arial"/>
              <a:ea typeface="Arial"/>
              <a:cs typeface="Arial"/>
              <a:sym typeface="Arial"/>
            </a:endParaRPr>
          </a:p>
        </p:txBody>
      </p:sp>
      <p:pic>
        <p:nvPicPr>
          <p:cNvPr id="141" name="Google Shape;141;p5" descr="Check icon"/>
          <p:cNvPicPr preferRelativeResize="0">
            <a:picLocks noGrp="1"/>
          </p:cNvPicPr>
          <p:nvPr>
            <p:ph type="pic" idx="8"/>
          </p:nvPr>
        </p:nvPicPr>
        <p:blipFill rotWithShape="1">
          <a:blip r:embed="rId4">
            <a:alphaModFix/>
          </a:blip>
          <a:srcRect/>
          <a:stretch/>
        </p:blipFill>
        <p:spPr>
          <a:xfrm>
            <a:off x="838200" y="1679575"/>
            <a:ext cx="576000" cy="576000"/>
          </a:xfrm>
          <a:prstGeom prst="rect">
            <a:avLst/>
          </a:prstGeom>
          <a:noFill/>
          <a:ln>
            <a:noFill/>
          </a:ln>
        </p:spPr>
      </p:pic>
      <p:pic>
        <p:nvPicPr>
          <p:cNvPr id="142" name="Google Shape;142;p5" descr="Check icon"/>
          <p:cNvPicPr preferRelativeResize="0">
            <a:picLocks noGrp="1"/>
          </p:cNvPicPr>
          <p:nvPr>
            <p:ph type="pic" idx="13"/>
          </p:nvPr>
        </p:nvPicPr>
        <p:blipFill rotWithShape="1">
          <a:blip r:embed="rId4">
            <a:alphaModFix/>
          </a:blip>
          <a:srcRect/>
          <a:stretch/>
        </p:blipFill>
        <p:spPr>
          <a:xfrm>
            <a:off x="8015029" y="1679575"/>
            <a:ext cx="576000" cy="576000"/>
          </a:xfrm>
          <a:prstGeom prst="rect">
            <a:avLst/>
          </a:prstGeom>
          <a:noFill/>
          <a:ln>
            <a:noFill/>
          </a:ln>
        </p:spPr>
      </p:pic>
      <p:sp>
        <p:nvSpPr>
          <p:cNvPr id="143" name="Google Shape;143;p5" descr="Beige rectangle"/>
          <p:cNvSpPr/>
          <p:nvPr/>
        </p:nvSpPr>
        <p:spPr>
          <a:xfrm rot="10800000" flipH="1">
            <a:off x="929705" y="1293403"/>
            <a:ext cx="3448452" cy="45719"/>
          </a:xfrm>
          <a:custGeom>
            <a:avLst/>
            <a:gdLst/>
            <a:ahLst/>
            <a:cxnLst/>
            <a:rect l="l" t="t" r="r" b="b"/>
            <a:pathLst>
              <a:path w="3931920" h="120000" extrusionOk="0">
                <a:moveTo>
                  <a:pt x="0" y="0"/>
                </a:moveTo>
                <a:lnTo>
                  <a:pt x="3931920" y="0"/>
                </a:lnTo>
              </a:path>
            </a:pathLst>
          </a:custGeom>
          <a:noFill/>
          <a:ln w="54850" cap="flat" cmpd="sng">
            <a:solidFill>
              <a:schemeClr val="accent1"/>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pic>
        <p:nvPicPr>
          <p:cNvPr id="144" name="Google Shape;144;p5" descr="Check icon"/>
          <p:cNvPicPr preferRelativeResize="0"/>
          <p:nvPr/>
        </p:nvPicPr>
        <p:blipFill rotWithShape="1">
          <a:blip r:embed="rId4">
            <a:alphaModFix/>
          </a:blip>
          <a:srcRect/>
          <a:stretch/>
        </p:blipFill>
        <p:spPr>
          <a:xfrm>
            <a:off x="721983" y="3216078"/>
            <a:ext cx="576000" cy="576000"/>
          </a:xfrm>
          <a:prstGeom prst="rect">
            <a:avLst/>
          </a:prstGeom>
          <a:noFill/>
          <a:ln>
            <a:noFill/>
          </a:ln>
        </p:spPr>
      </p:pic>
      <p:sp>
        <p:nvSpPr>
          <p:cNvPr id="145" name="Google Shape;145;p5"/>
          <p:cNvSpPr txBox="1">
            <a:spLocks noGrp="1"/>
          </p:cNvSpPr>
          <p:nvPr>
            <p:ph type="body" idx="1"/>
          </p:nvPr>
        </p:nvSpPr>
        <p:spPr>
          <a:xfrm>
            <a:off x="8530301" y="1690689"/>
            <a:ext cx="3501278" cy="1922438"/>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1800"/>
              <a:buNone/>
            </a:pPr>
            <a:r>
              <a:rPr lang="en-US" sz="1800" b="1">
                <a:solidFill>
                  <a:schemeClr val="lt1"/>
                </a:solidFill>
              </a:rPr>
              <a:t>This web application is developed in such a way that it can be fitted to any of the devices such as desktops, laptops, tablets, hence it is a responsive web application. </a:t>
            </a:r>
            <a:endParaRPr>
              <a:solidFill>
                <a:schemeClr val="lt1"/>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pic>
        <p:nvPicPr>
          <p:cNvPr id="151" name="Google Shape;151;p6" descr="Two person handshake"/>
          <p:cNvPicPr preferRelativeResize="0">
            <a:picLocks noGrp="1"/>
          </p:cNvPicPr>
          <p:nvPr>
            <p:ph type="pic" idx="2"/>
          </p:nvPr>
        </p:nvPicPr>
        <p:blipFill rotWithShape="1">
          <a:blip r:embed="rId3">
            <a:alphaModFix/>
          </a:blip>
          <a:srcRect/>
          <a:stretch/>
        </p:blipFill>
        <p:spPr>
          <a:xfrm>
            <a:off x="0" y="0"/>
            <a:ext cx="12192000" cy="6858000"/>
          </a:xfrm>
          <a:prstGeom prst="rect">
            <a:avLst/>
          </a:prstGeom>
          <a:noFill/>
          <a:ln>
            <a:noFill/>
          </a:ln>
        </p:spPr>
      </p:pic>
      <p:sp>
        <p:nvSpPr>
          <p:cNvPr id="152" name="Google Shape;152;p6" descr="Blue rectangle"/>
          <p:cNvSpPr/>
          <p:nvPr/>
        </p:nvSpPr>
        <p:spPr>
          <a:xfrm>
            <a:off x="0" y="0"/>
            <a:ext cx="12189600" cy="6858000"/>
          </a:xfrm>
          <a:custGeom>
            <a:avLst/>
            <a:gdLst/>
            <a:ahLst/>
            <a:cxnLst/>
            <a:rect l="l" t="t" r="r" b="b"/>
            <a:pathLst>
              <a:path w="12189460" h="6858000" extrusionOk="0">
                <a:moveTo>
                  <a:pt x="0" y="6858000"/>
                </a:moveTo>
                <a:lnTo>
                  <a:pt x="12188952" y="6858000"/>
                </a:lnTo>
                <a:lnTo>
                  <a:pt x="12188952" y="0"/>
                </a:lnTo>
                <a:lnTo>
                  <a:pt x="0" y="0"/>
                </a:lnTo>
                <a:lnTo>
                  <a:pt x="0" y="6858000"/>
                </a:lnTo>
                <a:close/>
              </a:path>
            </a:pathLst>
          </a:custGeom>
          <a:solidFill>
            <a:schemeClr val="dk2">
              <a:alpha val="69803"/>
            </a:scheme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53" name="Google Shape;153;p6" descr="Beige oval"/>
          <p:cNvSpPr/>
          <p:nvPr/>
        </p:nvSpPr>
        <p:spPr>
          <a:xfrm>
            <a:off x="11562237" y="6227432"/>
            <a:ext cx="266400" cy="266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54" name="Google Shape;154;p6"/>
          <p:cNvSpPr txBox="1">
            <a:spLocks noGrp="1"/>
          </p:cNvSpPr>
          <p:nvPr>
            <p:ph type="body" idx="3"/>
          </p:nvPr>
        </p:nvSpPr>
        <p:spPr>
          <a:xfrm>
            <a:off x="1566154" y="1743217"/>
            <a:ext cx="10259806" cy="4749657"/>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3F3F3F"/>
              </a:buClr>
              <a:buSzPts val="1800"/>
              <a:buNone/>
            </a:pPr>
            <a:endParaRPr sz="1800">
              <a:solidFill>
                <a:schemeClr val="lt1"/>
              </a:solidFill>
            </a:endParaRPr>
          </a:p>
          <a:p>
            <a:pPr marL="0" lvl="0" indent="0" algn="l" rtl="0">
              <a:lnSpc>
                <a:spcPct val="90000"/>
              </a:lnSpc>
              <a:spcBef>
                <a:spcPts val="1000"/>
              </a:spcBef>
              <a:spcAft>
                <a:spcPts val="0"/>
              </a:spcAft>
              <a:buClr>
                <a:schemeClr val="lt1"/>
              </a:buClr>
              <a:buSzPts val="1800"/>
              <a:buNone/>
            </a:pPr>
            <a:r>
              <a:rPr lang="en-US" sz="1800">
                <a:solidFill>
                  <a:schemeClr val="lt1"/>
                </a:solidFill>
              </a:rPr>
              <a:t> </a:t>
            </a:r>
            <a:r>
              <a:rPr lang="en-US" sz="1800" b="1">
                <a:solidFill>
                  <a:schemeClr val="lt1"/>
                </a:solidFill>
              </a:rPr>
              <a:t>To provide an online platform to the patients to get the appointments. </a:t>
            </a:r>
            <a:endParaRPr sz="1800">
              <a:solidFill>
                <a:schemeClr val="lt1"/>
              </a:solidFill>
            </a:endParaRPr>
          </a:p>
          <a:p>
            <a:pPr marL="0" lvl="0" indent="0" algn="l" rtl="0">
              <a:lnSpc>
                <a:spcPct val="90000"/>
              </a:lnSpc>
              <a:spcBef>
                <a:spcPts val="1000"/>
              </a:spcBef>
              <a:spcAft>
                <a:spcPts val="0"/>
              </a:spcAft>
              <a:buClr>
                <a:schemeClr val="lt1"/>
              </a:buClr>
              <a:buSzPts val="1800"/>
              <a:buNone/>
            </a:pPr>
            <a:r>
              <a:rPr lang="en-US" sz="1800">
                <a:solidFill>
                  <a:schemeClr val="lt1"/>
                </a:solidFill>
              </a:rPr>
              <a:t> </a:t>
            </a:r>
            <a:r>
              <a:rPr lang="en-US" sz="1800" b="1">
                <a:solidFill>
                  <a:schemeClr val="lt1"/>
                </a:solidFill>
              </a:rPr>
              <a:t>To provide the user-friendly environment </a:t>
            </a:r>
            <a:endParaRPr sz="1800">
              <a:solidFill>
                <a:schemeClr val="lt1"/>
              </a:solidFill>
            </a:endParaRPr>
          </a:p>
          <a:p>
            <a:pPr marL="0" lvl="0" indent="0" algn="l" rtl="0">
              <a:lnSpc>
                <a:spcPct val="90000"/>
              </a:lnSpc>
              <a:spcBef>
                <a:spcPts val="1000"/>
              </a:spcBef>
              <a:spcAft>
                <a:spcPts val="0"/>
              </a:spcAft>
              <a:buClr>
                <a:schemeClr val="lt1"/>
              </a:buClr>
              <a:buSzPts val="1800"/>
              <a:buNone/>
            </a:pPr>
            <a:r>
              <a:rPr lang="en-US" sz="1800">
                <a:solidFill>
                  <a:schemeClr val="lt1"/>
                </a:solidFill>
              </a:rPr>
              <a:t> </a:t>
            </a:r>
            <a:r>
              <a:rPr lang="en-US" sz="1800" b="1">
                <a:solidFill>
                  <a:schemeClr val="lt1"/>
                </a:solidFill>
              </a:rPr>
              <a:t>The management can easily supervise the system and have a good control over each and every records. </a:t>
            </a:r>
            <a:endParaRPr sz="1800">
              <a:solidFill>
                <a:schemeClr val="lt1"/>
              </a:solidFill>
            </a:endParaRPr>
          </a:p>
          <a:p>
            <a:pPr marL="0" lvl="0" indent="0" algn="l" rtl="0">
              <a:lnSpc>
                <a:spcPct val="90000"/>
              </a:lnSpc>
              <a:spcBef>
                <a:spcPts val="1000"/>
              </a:spcBef>
              <a:spcAft>
                <a:spcPts val="0"/>
              </a:spcAft>
              <a:buClr>
                <a:schemeClr val="lt1"/>
              </a:buClr>
              <a:buSzPts val="1800"/>
              <a:buNone/>
            </a:pPr>
            <a:r>
              <a:rPr lang="en-US" sz="1800">
                <a:solidFill>
                  <a:schemeClr val="lt1"/>
                </a:solidFill>
              </a:rPr>
              <a:t> </a:t>
            </a:r>
            <a:r>
              <a:rPr lang="en-US" sz="1800" b="1">
                <a:solidFill>
                  <a:schemeClr val="lt1"/>
                </a:solidFill>
              </a:rPr>
              <a:t>To make it easy to use for everyone. </a:t>
            </a:r>
            <a:endParaRPr sz="1800">
              <a:solidFill>
                <a:schemeClr val="lt1"/>
              </a:solidFill>
            </a:endParaRPr>
          </a:p>
          <a:p>
            <a:pPr marL="0" lvl="0" indent="0" algn="l" rtl="0">
              <a:lnSpc>
                <a:spcPct val="90000"/>
              </a:lnSpc>
              <a:spcBef>
                <a:spcPts val="1000"/>
              </a:spcBef>
              <a:spcAft>
                <a:spcPts val="0"/>
              </a:spcAft>
              <a:buClr>
                <a:schemeClr val="lt1"/>
              </a:buClr>
              <a:buSzPts val="1800"/>
              <a:buNone/>
            </a:pPr>
            <a:r>
              <a:rPr lang="en-US" sz="1800">
                <a:solidFill>
                  <a:schemeClr val="lt1"/>
                </a:solidFill>
              </a:rPr>
              <a:t> </a:t>
            </a:r>
            <a:r>
              <a:rPr lang="en-US" sz="1800" b="1">
                <a:solidFill>
                  <a:schemeClr val="lt1"/>
                </a:solidFill>
              </a:rPr>
              <a:t>To work fast and accurate. </a:t>
            </a:r>
            <a:endParaRPr sz="1800">
              <a:solidFill>
                <a:schemeClr val="lt1"/>
              </a:solidFill>
            </a:endParaRPr>
          </a:p>
          <a:p>
            <a:pPr marL="0" lvl="0" indent="0" algn="l" rtl="0">
              <a:lnSpc>
                <a:spcPct val="90000"/>
              </a:lnSpc>
              <a:spcBef>
                <a:spcPts val="1000"/>
              </a:spcBef>
              <a:spcAft>
                <a:spcPts val="0"/>
              </a:spcAft>
              <a:buClr>
                <a:schemeClr val="lt1"/>
              </a:buClr>
              <a:buSzPts val="1800"/>
              <a:buNone/>
            </a:pPr>
            <a:r>
              <a:rPr lang="en-US" sz="1800">
                <a:solidFill>
                  <a:schemeClr val="lt1"/>
                </a:solidFill>
              </a:rPr>
              <a:t> </a:t>
            </a:r>
            <a:r>
              <a:rPr lang="en-US" sz="1800" b="1">
                <a:solidFill>
                  <a:schemeClr val="lt1"/>
                </a:solidFill>
              </a:rPr>
              <a:t>To be time efficient. </a:t>
            </a:r>
            <a:endParaRPr sz="1800">
              <a:solidFill>
                <a:schemeClr val="lt1"/>
              </a:solidFill>
            </a:endParaRPr>
          </a:p>
        </p:txBody>
      </p:sp>
      <p:sp>
        <p:nvSpPr>
          <p:cNvPr id="155" name="Google Shape;155;p6"/>
          <p:cNvSpPr txBox="1">
            <a:spLocks noGrp="1"/>
          </p:cNvSpPr>
          <p:nvPr>
            <p:ph type="sldNum" idx="12"/>
          </p:nvPr>
        </p:nvSpPr>
        <p:spPr>
          <a:xfrm>
            <a:off x="11468844" y="6174902"/>
            <a:ext cx="357116"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6</a:t>
            </a:fld>
            <a:endParaRPr/>
          </a:p>
        </p:txBody>
      </p:sp>
      <p:sp>
        <p:nvSpPr>
          <p:cNvPr id="156" name="Google Shape;156;p6"/>
          <p:cNvSpPr txBox="1">
            <a:spLocks noGrp="1"/>
          </p:cNvSpPr>
          <p:nvPr>
            <p:ph type="title"/>
          </p:nvPr>
        </p:nvSpPr>
        <p:spPr>
          <a:xfrm>
            <a:off x="818028" y="365125"/>
            <a:ext cx="10515600" cy="1325563"/>
          </a:xfrm>
          <a:prstGeom prst="rect">
            <a:avLst/>
          </a:prstGeom>
          <a:noFill/>
          <a:ln>
            <a:noFill/>
          </a:ln>
        </p:spPr>
        <p:txBody>
          <a:bodyPr spcFirstLastPara="1" wrap="square" lIns="91425" tIns="45700" rIns="91425" bIns="45700" anchor="ctr" anchorCtr="0">
            <a:normAutofit/>
          </a:bodyPr>
          <a:lstStyle/>
          <a:p>
            <a:pPr marL="457200" lvl="0" indent="0" algn="l" rtl="0">
              <a:lnSpc>
                <a:spcPct val="100000"/>
              </a:lnSpc>
              <a:spcBef>
                <a:spcPts val="0"/>
              </a:spcBef>
              <a:spcAft>
                <a:spcPts val="0"/>
              </a:spcAft>
              <a:buClr>
                <a:schemeClr val="lt1"/>
              </a:buClr>
              <a:buSzPts val="3200"/>
              <a:buFont typeface="Arial"/>
              <a:buNone/>
            </a:pPr>
            <a:r>
              <a:rPr lang="en-US" sz="3200" b="1">
                <a:solidFill>
                  <a:schemeClr val="lt1"/>
                </a:solidFill>
                <a:latin typeface="Arial"/>
                <a:ea typeface="Arial"/>
                <a:cs typeface="Arial"/>
                <a:sym typeface="Arial"/>
              </a:rPr>
              <a:t>Objective of this Project</a:t>
            </a:r>
            <a:endParaRPr sz="3200">
              <a:solidFill>
                <a:schemeClr val="lt1"/>
              </a:solidFill>
              <a:latin typeface="Arial"/>
              <a:ea typeface="Arial"/>
              <a:cs typeface="Arial"/>
              <a:sym typeface="Arial"/>
            </a:endParaRPr>
          </a:p>
        </p:txBody>
      </p:sp>
      <p:pic>
        <p:nvPicPr>
          <p:cNvPr id="157" name="Google Shape;157;p6" descr="Check icon"/>
          <p:cNvPicPr preferRelativeResize="0">
            <a:picLocks noGrp="1"/>
          </p:cNvPicPr>
          <p:nvPr>
            <p:ph type="pic" idx="8"/>
          </p:nvPr>
        </p:nvPicPr>
        <p:blipFill rotWithShape="1">
          <a:blip r:embed="rId4">
            <a:alphaModFix/>
          </a:blip>
          <a:srcRect/>
          <a:stretch/>
        </p:blipFill>
        <p:spPr>
          <a:xfrm>
            <a:off x="838200" y="1679575"/>
            <a:ext cx="576000" cy="576000"/>
          </a:xfrm>
          <a:prstGeom prst="rect">
            <a:avLst/>
          </a:prstGeom>
          <a:noFill/>
          <a:ln>
            <a:noFill/>
          </a:ln>
        </p:spPr>
      </p:pic>
      <p:sp>
        <p:nvSpPr>
          <p:cNvPr id="158" name="Google Shape;158;p6" descr="Beige rectangle"/>
          <p:cNvSpPr/>
          <p:nvPr/>
        </p:nvSpPr>
        <p:spPr>
          <a:xfrm>
            <a:off x="929704" y="1339121"/>
            <a:ext cx="5599433" cy="45719"/>
          </a:xfrm>
          <a:custGeom>
            <a:avLst/>
            <a:gdLst/>
            <a:ahLst/>
            <a:cxnLst/>
            <a:rect l="l" t="t" r="r" b="b"/>
            <a:pathLst>
              <a:path w="3931920" h="120000" extrusionOk="0">
                <a:moveTo>
                  <a:pt x="0" y="0"/>
                </a:moveTo>
                <a:lnTo>
                  <a:pt x="3931920" y="0"/>
                </a:lnTo>
              </a:path>
            </a:pathLst>
          </a:custGeom>
          <a:noFill/>
          <a:ln w="54850" cap="flat" cmpd="sng">
            <a:solidFill>
              <a:schemeClr val="accent1"/>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pic>
        <p:nvPicPr>
          <p:cNvPr id="164" name="Google Shape;164;p7" descr="Two person handshake"/>
          <p:cNvPicPr preferRelativeResize="0">
            <a:picLocks noGrp="1"/>
          </p:cNvPicPr>
          <p:nvPr>
            <p:ph type="pic" idx="2"/>
          </p:nvPr>
        </p:nvPicPr>
        <p:blipFill rotWithShape="1">
          <a:blip r:embed="rId3">
            <a:alphaModFix/>
          </a:blip>
          <a:srcRect/>
          <a:stretch/>
        </p:blipFill>
        <p:spPr>
          <a:xfrm>
            <a:off x="0" y="0"/>
            <a:ext cx="12192000" cy="6858000"/>
          </a:xfrm>
          <a:prstGeom prst="rect">
            <a:avLst/>
          </a:prstGeom>
          <a:noFill/>
          <a:ln>
            <a:noFill/>
          </a:ln>
        </p:spPr>
      </p:pic>
      <p:sp>
        <p:nvSpPr>
          <p:cNvPr id="165" name="Google Shape;165;p7" descr="Blue rectangle"/>
          <p:cNvSpPr/>
          <p:nvPr/>
        </p:nvSpPr>
        <p:spPr>
          <a:xfrm>
            <a:off x="0" y="0"/>
            <a:ext cx="12189600" cy="6858000"/>
          </a:xfrm>
          <a:custGeom>
            <a:avLst/>
            <a:gdLst/>
            <a:ahLst/>
            <a:cxnLst/>
            <a:rect l="l" t="t" r="r" b="b"/>
            <a:pathLst>
              <a:path w="12189460" h="6858000" extrusionOk="0">
                <a:moveTo>
                  <a:pt x="0" y="6858000"/>
                </a:moveTo>
                <a:lnTo>
                  <a:pt x="12188952" y="6858000"/>
                </a:lnTo>
                <a:lnTo>
                  <a:pt x="12188952" y="0"/>
                </a:lnTo>
                <a:lnTo>
                  <a:pt x="0" y="0"/>
                </a:lnTo>
                <a:lnTo>
                  <a:pt x="0" y="6858000"/>
                </a:lnTo>
                <a:close/>
              </a:path>
            </a:pathLst>
          </a:custGeom>
          <a:solidFill>
            <a:schemeClr val="dk2">
              <a:alpha val="69803"/>
            </a:scheme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66" name="Google Shape;166;p7" descr="Beige oval"/>
          <p:cNvSpPr/>
          <p:nvPr/>
        </p:nvSpPr>
        <p:spPr>
          <a:xfrm>
            <a:off x="11562237" y="6227432"/>
            <a:ext cx="266400" cy="266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67" name="Google Shape;167;p7"/>
          <p:cNvSpPr txBox="1">
            <a:spLocks noGrp="1"/>
          </p:cNvSpPr>
          <p:nvPr>
            <p:ph type="body" idx="1"/>
          </p:nvPr>
        </p:nvSpPr>
        <p:spPr>
          <a:xfrm>
            <a:off x="8479502" y="1690688"/>
            <a:ext cx="3477145" cy="4941606"/>
          </a:xfrm>
          <a:prstGeom prst="rect">
            <a:avLst/>
          </a:prstGeom>
          <a:noFill/>
          <a:ln>
            <a:noFill/>
          </a:ln>
        </p:spPr>
        <p:txBody>
          <a:bodyPr spcFirstLastPara="1" wrap="square" lIns="91425" tIns="45700" rIns="91425" bIns="45700" anchor="t" anchorCtr="0">
            <a:noAutofit/>
          </a:bodyPr>
          <a:lstStyle/>
          <a:p>
            <a:pPr marL="12700" lvl="0" indent="0" algn="l" rtl="0">
              <a:lnSpc>
                <a:spcPct val="100000"/>
              </a:lnSpc>
              <a:spcBef>
                <a:spcPts val="0"/>
              </a:spcBef>
              <a:spcAft>
                <a:spcPts val="0"/>
              </a:spcAft>
              <a:buClr>
                <a:schemeClr val="lt1"/>
              </a:buClr>
              <a:buSzPts val="1800"/>
              <a:buNone/>
            </a:pPr>
            <a:r>
              <a:rPr lang="en-US" sz="1800" b="1" u="sng">
                <a:solidFill>
                  <a:schemeClr val="lt1"/>
                </a:solidFill>
                <a:latin typeface="Arial"/>
                <a:ea typeface="Arial"/>
                <a:cs typeface="Arial"/>
                <a:sym typeface="Arial"/>
              </a:rPr>
              <a:t>Patients/End Users</a:t>
            </a:r>
            <a:endParaRPr sz="2000" b="1">
              <a:solidFill>
                <a:schemeClr val="lt1"/>
              </a:solidFill>
              <a:latin typeface="Arial"/>
              <a:ea typeface="Arial"/>
              <a:cs typeface="Arial"/>
              <a:sym typeface="Arial"/>
            </a:endParaRPr>
          </a:p>
          <a:p>
            <a:pPr marL="742950" lvl="1" indent="-285750" algn="l" rtl="0">
              <a:lnSpc>
                <a:spcPct val="100000"/>
              </a:lnSpc>
              <a:spcBef>
                <a:spcPts val="500"/>
              </a:spcBef>
              <a:spcAft>
                <a:spcPts val="0"/>
              </a:spcAft>
              <a:buClr>
                <a:schemeClr val="lt1"/>
              </a:buClr>
              <a:buSzPts val="1600"/>
              <a:buFont typeface="Gill Sans"/>
              <a:buAutoNum type="alphaLcPeriod"/>
            </a:pPr>
            <a:r>
              <a:rPr lang="en-US">
                <a:solidFill>
                  <a:schemeClr val="lt1"/>
                </a:solidFill>
                <a:latin typeface="Times New Roman"/>
                <a:ea typeface="Times New Roman"/>
                <a:cs typeface="Times New Roman"/>
                <a:sym typeface="Times New Roman"/>
              </a:rPr>
              <a:t>Views the hospital system.</a:t>
            </a:r>
            <a:endParaRPr>
              <a:solidFill>
                <a:schemeClr val="lt1"/>
              </a:solidFill>
              <a:latin typeface="Times New Roman"/>
              <a:ea typeface="Times New Roman"/>
              <a:cs typeface="Times New Roman"/>
              <a:sym typeface="Times New Roman"/>
            </a:endParaRPr>
          </a:p>
          <a:p>
            <a:pPr marL="742950" lvl="1" indent="-285750" algn="l" rtl="0">
              <a:lnSpc>
                <a:spcPct val="100000"/>
              </a:lnSpc>
              <a:spcBef>
                <a:spcPts val="1300"/>
              </a:spcBef>
              <a:spcAft>
                <a:spcPts val="0"/>
              </a:spcAft>
              <a:buClr>
                <a:schemeClr val="lt1"/>
              </a:buClr>
              <a:buSzPts val="1600"/>
              <a:buFont typeface="Gill Sans"/>
              <a:buAutoNum type="alphaLcPeriod"/>
            </a:pPr>
            <a:r>
              <a:rPr lang="en-US">
                <a:solidFill>
                  <a:schemeClr val="lt1"/>
                </a:solidFill>
                <a:latin typeface="Times New Roman"/>
                <a:ea typeface="Times New Roman"/>
                <a:cs typeface="Times New Roman"/>
                <a:sym typeface="Times New Roman"/>
              </a:rPr>
              <a:t>Gets email subscription.</a:t>
            </a:r>
            <a:endParaRPr>
              <a:solidFill>
                <a:schemeClr val="lt1"/>
              </a:solidFill>
              <a:latin typeface="Times New Roman"/>
              <a:ea typeface="Times New Roman"/>
              <a:cs typeface="Times New Roman"/>
              <a:sym typeface="Times New Roman"/>
            </a:endParaRPr>
          </a:p>
          <a:p>
            <a:pPr marL="742950" lvl="1" indent="-285750" algn="l" rtl="0">
              <a:lnSpc>
                <a:spcPct val="100000"/>
              </a:lnSpc>
              <a:spcBef>
                <a:spcPts val="1300"/>
              </a:spcBef>
              <a:spcAft>
                <a:spcPts val="0"/>
              </a:spcAft>
              <a:buClr>
                <a:schemeClr val="lt1"/>
              </a:buClr>
              <a:buSzPts val="1600"/>
              <a:buFont typeface="Gill Sans"/>
              <a:buAutoNum type="alphaLcPeriod"/>
            </a:pPr>
            <a:r>
              <a:rPr lang="en-US">
                <a:solidFill>
                  <a:schemeClr val="lt1"/>
                </a:solidFill>
                <a:latin typeface="Times New Roman"/>
                <a:ea typeface="Times New Roman"/>
                <a:cs typeface="Times New Roman"/>
                <a:sym typeface="Times New Roman"/>
              </a:rPr>
              <a:t>Gets ambulance booking service</a:t>
            </a:r>
            <a:endParaRPr>
              <a:solidFill>
                <a:schemeClr val="lt1"/>
              </a:solidFill>
              <a:latin typeface="Times New Roman"/>
              <a:ea typeface="Times New Roman"/>
              <a:cs typeface="Times New Roman"/>
              <a:sym typeface="Times New Roman"/>
            </a:endParaRPr>
          </a:p>
          <a:p>
            <a:pPr marL="742950" lvl="1" indent="-285750" algn="l" rtl="0">
              <a:lnSpc>
                <a:spcPct val="100000"/>
              </a:lnSpc>
              <a:spcBef>
                <a:spcPts val="1300"/>
              </a:spcBef>
              <a:spcAft>
                <a:spcPts val="0"/>
              </a:spcAft>
              <a:buClr>
                <a:schemeClr val="lt1"/>
              </a:buClr>
              <a:buSzPts val="1600"/>
              <a:buFont typeface="Gill Sans"/>
              <a:buAutoNum type="alphaLcPeriod"/>
            </a:pPr>
            <a:r>
              <a:rPr lang="en-US">
                <a:solidFill>
                  <a:schemeClr val="lt1"/>
                </a:solidFill>
                <a:latin typeface="Times New Roman"/>
                <a:ea typeface="Times New Roman"/>
                <a:cs typeface="Times New Roman"/>
                <a:sym typeface="Times New Roman"/>
              </a:rPr>
              <a:t>Gets online appointment scheduling</a:t>
            </a:r>
            <a:endParaRPr>
              <a:solidFill>
                <a:schemeClr val="lt1"/>
              </a:solidFill>
              <a:latin typeface="Times New Roman"/>
              <a:ea typeface="Times New Roman"/>
              <a:cs typeface="Times New Roman"/>
              <a:sym typeface="Times New Roman"/>
            </a:endParaRPr>
          </a:p>
          <a:p>
            <a:pPr marL="742950" lvl="1" indent="-285750" algn="l" rtl="0">
              <a:lnSpc>
                <a:spcPct val="100000"/>
              </a:lnSpc>
              <a:spcBef>
                <a:spcPts val="1300"/>
              </a:spcBef>
              <a:spcAft>
                <a:spcPts val="0"/>
              </a:spcAft>
              <a:buClr>
                <a:schemeClr val="lt1"/>
              </a:buClr>
              <a:buSzPts val="1600"/>
              <a:buFont typeface="Gill Sans"/>
              <a:buAutoNum type="alphaLcPeriod"/>
            </a:pPr>
            <a:r>
              <a:rPr lang="en-US">
                <a:solidFill>
                  <a:schemeClr val="lt1"/>
                </a:solidFill>
                <a:latin typeface="Times New Roman"/>
                <a:ea typeface="Times New Roman"/>
                <a:cs typeface="Times New Roman"/>
                <a:sym typeface="Times New Roman"/>
              </a:rPr>
              <a:t>Can contact the management</a:t>
            </a:r>
            <a:endParaRPr>
              <a:solidFill>
                <a:schemeClr val="lt1"/>
              </a:solidFill>
              <a:latin typeface="Times New Roman"/>
              <a:ea typeface="Times New Roman"/>
              <a:cs typeface="Times New Roman"/>
              <a:sym typeface="Times New Roman"/>
            </a:endParaRPr>
          </a:p>
          <a:p>
            <a:pPr marL="742950" lvl="1" indent="-285750" algn="l" rtl="0">
              <a:lnSpc>
                <a:spcPct val="100000"/>
              </a:lnSpc>
              <a:spcBef>
                <a:spcPts val="1300"/>
              </a:spcBef>
              <a:spcAft>
                <a:spcPts val="0"/>
              </a:spcAft>
              <a:buClr>
                <a:schemeClr val="lt1"/>
              </a:buClr>
              <a:buSzPts val="1600"/>
              <a:buFont typeface="Gill Sans"/>
              <a:buAutoNum type="alphaLcPeriod"/>
            </a:pPr>
            <a:r>
              <a:rPr lang="en-US">
                <a:solidFill>
                  <a:schemeClr val="lt1"/>
                </a:solidFill>
                <a:latin typeface="Times New Roman"/>
                <a:ea typeface="Times New Roman"/>
                <a:cs typeface="Times New Roman"/>
                <a:sym typeface="Times New Roman"/>
              </a:rPr>
              <a:t>Can write a mail</a:t>
            </a:r>
            <a:endParaRPr>
              <a:solidFill>
                <a:schemeClr val="lt1"/>
              </a:solidFill>
              <a:latin typeface="Times New Roman"/>
              <a:ea typeface="Times New Roman"/>
              <a:cs typeface="Times New Roman"/>
              <a:sym typeface="Times New Roman"/>
            </a:endParaRPr>
          </a:p>
          <a:p>
            <a:pPr marL="742950" lvl="1" indent="-285750" algn="l" rtl="0">
              <a:lnSpc>
                <a:spcPct val="100000"/>
              </a:lnSpc>
              <a:spcBef>
                <a:spcPts val="1300"/>
              </a:spcBef>
              <a:spcAft>
                <a:spcPts val="0"/>
              </a:spcAft>
              <a:buClr>
                <a:schemeClr val="lt1"/>
              </a:buClr>
              <a:buSzPts val="1600"/>
              <a:buFont typeface="Gill Sans"/>
              <a:buAutoNum type="alphaLcPeriod"/>
            </a:pPr>
            <a:r>
              <a:rPr lang="en-US">
                <a:solidFill>
                  <a:schemeClr val="lt1"/>
                </a:solidFill>
                <a:latin typeface="Times New Roman"/>
                <a:ea typeface="Times New Roman"/>
                <a:cs typeface="Times New Roman"/>
                <a:sym typeface="Times New Roman"/>
              </a:rPr>
              <a:t>Can directly call</a:t>
            </a:r>
            <a:endParaRPr>
              <a:solidFill>
                <a:schemeClr val="lt1"/>
              </a:solidFill>
              <a:latin typeface="Times New Roman"/>
              <a:ea typeface="Times New Roman"/>
              <a:cs typeface="Times New Roman"/>
              <a:sym typeface="Times New Roman"/>
            </a:endParaRPr>
          </a:p>
          <a:p>
            <a:pPr marL="742950" lvl="1" indent="-285750" algn="l" rtl="0">
              <a:lnSpc>
                <a:spcPct val="100000"/>
              </a:lnSpc>
              <a:spcBef>
                <a:spcPts val="1300"/>
              </a:spcBef>
              <a:spcAft>
                <a:spcPts val="0"/>
              </a:spcAft>
              <a:buClr>
                <a:schemeClr val="lt1"/>
              </a:buClr>
              <a:buSzPts val="1600"/>
              <a:buFont typeface="Gill Sans"/>
              <a:buAutoNum type="alphaLcPeriod"/>
            </a:pPr>
            <a:r>
              <a:rPr lang="en-US">
                <a:solidFill>
                  <a:schemeClr val="lt1"/>
                </a:solidFill>
                <a:latin typeface="Times New Roman"/>
                <a:ea typeface="Times New Roman"/>
                <a:cs typeface="Times New Roman"/>
                <a:sym typeface="Times New Roman"/>
              </a:rPr>
              <a:t>Gets 24X7 services</a:t>
            </a:r>
            <a:endParaRPr>
              <a:solidFill>
                <a:schemeClr val="lt1"/>
              </a:solidFill>
              <a:latin typeface="Times New Roman"/>
              <a:ea typeface="Times New Roman"/>
              <a:cs typeface="Times New Roman"/>
              <a:sym typeface="Times New Roman"/>
            </a:endParaRPr>
          </a:p>
          <a:p>
            <a:pPr marL="742950" lvl="1" indent="-285750" algn="l" rtl="0">
              <a:lnSpc>
                <a:spcPct val="100000"/>
              </a:lnSpc>
              <a:spcBef>
                <a:spcPts val="1300"/>
              </a:spcBef>
              <a:spcAft>
                <a:spcPts val="0"/>
              </a:spcAft>
              <a:buClr>
                <a:schemeClr val="lt1"/>
              </a:buClr>
              <a:buSzPts val="1600"/>
              <a:buFont typeface="Gill Sans"/>
              <a:buAutoNum type="alphaLcPeriod"/>
            </a:pPr>
            <a:r>
              <a:rPr lang="en-US">
                <a:solidFill>
                  <a:schemeClr val="lt1"/>
                </a:solidFill>
                <a:latin typeface="Times New Roman"/>
                <a:ea typeface="Times New Roman"/>
                <a:cs typeface="Times New Roman"/>
                <a:sym typeface="Times New Roman"/>
              </a:rPr>
              <a:t>View the services offered</a:t>
            </a:r>
            <a:endParaRPr>
              <a:solidFill>
                <a:schemeClr val="lt1"/>
              </a:solidFill>
              <a:latin typeface="Times New Roman"/>
              <a:ea typeface="Times New Roman"/>
              <a:cs typeface="Times New Roman"/>
              <a:sym typeface="Times New Roman"/>
            </a:endParaRPr>
          </a:p>
          <a:p>
            <a:pPr marL="742950" lvl="1" indent="-285750" algn="l" rtl="0">
              <a:lnSpc>
                <a:spcPct val="100000"/>
              </a:lnSpc>
              <a:spcBef>
                <a:spcPts val="1300"/>
              </a:spcBef>
              <a:spcAft>
                <a:spcPts val="0"/>
              </a:spcAft>
              <a:buClr>
                <a:schemeClr val="lt1"/>
              </a:buClr>
              <a:buSzPts val="1600"/>
              <a:buFont typeface="Gill Sans"/>
              <a:buAutoNum type="alphaLcPeriod"/>
            </a:pPr>
            <a:r>
              <a:rPr lang="en-US">
                <a:solidFill>
                  <a:schemeClr val="lt1"/>
                </a:solidFill>
                <a:latin typeface="Times New Roman"/>
                <a:ea typeface="Times New Roman"/>
                <a:cs typeface="Times New Roman"/>
                <a:sym typeface="Times New Roman"/>
              </a:rPr>
              <a:t>Can view and access the google map</a:t>
            </a:r>
            <a:endParaRPr>
              <a:solidFill>
                <a:schemeClr val="lt1"/>
              </a:solidFill>
              <a:latin typeface="Times New Roman"/>
              <a:ea typeface="Times New Roman"/>
              <a:cs typeface="Times New Roman"/>
              <a:sym typeface="Times New Roman"/>
            </a:endParaRPr>
          </a:p>
        </p:txBody>
      </p:sp>
      <p:sp>
        <p:nvSpPr>
          <p:cNvPr id="168" name="Google Shape;168;p7"/>
          <p:cNvSpPr txBox="1">
            <a:spLocks noGrp="1"/>
          </p:cNvSpPr>
          <p:nvPr>
            <p:ph type="body" idx="3"/>
          </p:nvPr>
        </p:nvSpPr>
        <p:spPr>
          <a:xfrm>
            <a:off x="5283840" y="1713230"/>
            <a:ext cx="3148965" cy="4663351"/>
          </a:xfrm>
          <a:prstGeom prst="rect">
            <a:avLst/>
          </a:prstGeom>
          <a:noFill/>
          <a:ln>
            <a:noFill/>
          </a:ln>
        </p:spPr>
        <p:txBody>
          <a:bodyPr spcFirstLastPara="1" wrap="square" lIns="91425" tIns="45700" rIns="91425" bIns="45700" anchor="t" anchorCtr="0">
            <a:noAutofit/>
          </a:bodyPr>
          <a:lstStyle/>
          <a:p>
            <a:pPr marL="0" lvl="0" indent="0" algn="l" rtl="0">
              <a:lnSpc>
                <a:spcPct val="150000"/>
              </a:lnSpc>
              <a:spcBef>
                <a:spcPts val="0"/>
              </a:spcBef>
              <a:spcAft>
                <a:spcPts val="0"/>
              </a:spcAft>
              <a:buClr>
                <a:schemeClr val="lt1"/>
              </a:buClr>
              <a:buSzPts val="2400"/>
              <a:buNone/>
            </a:pPr>
            <a:r>
              <a:rPr lang="en-US" sz="2400" b="1">
                <a:solidFill>
                  <a:schemeClr val="lt1"/>
                </a:solidFill>
                <a:latin typeface="Arial"/>
                <a:ea typeface="Arial"/>
                <a:cs typeface="Arial"/>
                <a:sym typeface="Arial"/>
              </a:rPr>
              <a:t>Doctors</a:t>
            </a:r>
            <a:endParaRPr sz="2400" b="1">
              <a:solidFill>
                <a:schemeClr val="lt1"/>
              </a:solidFill>
              <a:latin typeface="Arial"/>
              <a:ea typeface="Arial"/>
              <a:cs typeface="Arial"/>
              <a:sym typeface="Arial"/>
            </a:endParaRPr>
          </a:p>
          <a:p>
            <a:pPr marL="742950" lvl="1" indent="-285750" algn="l" rtl="0">
              <a:lnSpc>
                <a:spcPct val="100000"/>
              </a:lnSpc>
              <a:spcBef>
                <a:spcPts val="1300"/>
              </a:spcBef>
              <a:spcAft>
                <a:spcPts val="0"/>
              </a:spcAft>
              <a:buClr>
                <a:schemeClr val="lt1"/>
              </a:buClr>
              <a:buSzPts val="1800"/>
              <a:buFont typeface="Gill Sans"/>
              <a:buAutoNum type="alphaLcPeriod"/>
            </a:pPr>
            <a:r>
              <a:rPr lang="en-US" sz="1800">
                <a:solidFill>
                  <a:schemeClr val="lt1"/>
                </a:solidFill>
                <a:latin typeface="Times New Roman"/>
                <a:ea typeface="Times New Roman"/>
                <a:cs typeface="Times New Roman"/>
                <a:sym typeface="Times New Roman"/>
              </a:rPr>
              <a:t>Views the appointments.</a:t>
            </a:r>
            <a:endParaRPr sz="1800">
              <a:solidFill>
                <a:schemeClr val="lt1"/>
              </a:solidFill>
              <a:latin typeface="Times New Roman"/>
              <a:ea typeface="Times New Roman"/>
              <a:cs typeface="Times New Roman"/>
              <a:sym typeface="Times New Roman"/>
            </a:endParaRPr>
          </a:p>
          <a:p>
            <a:pPr marL="742950" lvl="1" indent="-285750" algn="l" rtl="0">
              <a:lnSpc>
                <a:spcPct val="100000"/>
              </a:lnSpc>
              <a:spcBef>
                <a:spcPts val="1300"/>
              </a:spcBef>
              <a:spcAft>
                <a:spcPts val="0"/>
              </a:spcAft>
              <a:buClr>
                <a:schemeClr val="lt1"/>
              </a:buClr>
              <a:buSzPts val="1800"/>
              <a:buFont typeface="Gill Sans"/>
              <a:buAutoNum type="alphaLcPeriod"/>
            </a:pPr>
            <a:r>
              <a:rPr lang="en-US" sz="1800">
                <a:solidFill>
                  <a:schemeClr val="lt1"/>
                </a:solidFill>
                <a:latin typeface="Times New Roman"/>
                <a:ea typeface="Times New Roman"/>
                <a:cs typeface="Times New Roman"/>
                <a:sym typeface="Times New Roman"/>
              </a:rPr>
              <a:t>Attends the emergency cases.</a:t>
            </a:r>
            <a:endParaRPr sz="1800">
              <a:solidFill>
                <a:schemeClr val="lt1"/>
              </a:solidFill>
              <a:latin typeface="Times New Roman"/>
              <a:ea typeface="Times New Roman"/>
              <a:cs typeface="Times New Roman"/>
              <a:sym typeface="Times New Roman"/>
            </a:endParaRPr>
          </a:p>
          <a:p>
            <a:pPr marL="742950" lvl="1" indent="-285750" algn="l" rtl="0">
              <a:lnSpc>
                <a:spcPct val="100000"/>
              </a:lnSpc>
              <a:spcBef>
                <a:spcPts val="1300"/>
              </a:spcBef>
              <a:spcAft>
                <a:spcPts val="0"/>
              </a:spcAft>
              <a:buClr>
                <a:schemeClr val="lt1"/>
              </a:buClr>
              <a:buSzPts val="1800"/>
              <a:buFont typeface="Gill Sans"/>
              <a:buAutoNum type="alphaLcPeriod"/>
            </a:pPr>
            <a:r>
              <a:rPr lang="en-US" sz="1800">
                <a:solidFill>
                  <a:schemeClr val="lt1"/>
                </a:solidFill>
                <a:latin typeface="Times New Roman"/>
                <a:ea typeface="Times New Roman"/>
                <a:cs typeface="Times New Roman"/>
                <a:sym typeface="Times New Roman"/>
              </a:rPr>
              <a:t>Treats the patients in the scheduled time.</a:t>
            </a:r>
            <a:endParaRPr sz="1800">
              <a:solidFill>
                <a:schemeClr val="lt1"/>
              </a:solidFill>
              <a:latin typeface="Times New Roman"/>
              <a:ea typeface="Times New Roman"/>
              <a:cs typeface="Times New Roman"/>
              <a:sym typeface="Times New Roman"/>
            </a:endParaRPr>
          </a:p>
        </p:txBody>
      </p:sp>
      <p:sp>
        <p:nvSpPr>
          <p:cNvPr id="169" name="Google Shape;169;p7"/>
          <p:cNvSpPr txBox="1">
            <a:spLocks noGrp="1"/>
          </p:cNvSpPr>
          <p:nvPr>
            <p:ph type="sldNum" idx="12"/>
          </p:nvPr>
        </p:nvSpPr>
        <p:spPr>
          <a:xfrm>
            <a:off x="11468844" y="6174902"/>
            <a:ext cx="357116"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7</a:t>
            </a:fld>
            <a:endParaRPr/>
          </a:p>
        </p:txBody>
      </p:sp>
      <p:sp>
        <p:nvSpPr>
          <p:cNvPr id="170" name="Google Shape;170;p7"/>
          <p:cNvSpPr txBox="1">
            <a:spLocks noGrp="1"/>
          </p:cNvSpPr>
          <p:nvPr>
            <p:ph type="title"/>
          </p:nvPr>
        </p:nvSpPr>
        <p:spPr>
          <a:xfrm>
            <a:off x="818028"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000"/>
              <a:buFont typeface="Arial"/>
              <a:buNone/>
            </a:pPr>
            <a:r>
              <a:rPr lang="en-US" sz="4000" b="1">
                <a:latin typeface="Arial"/>
                <a:ea typeface="Arial"/>
                <a:cs typeface="Arial"/>
                <a:sym typeface="Arial"/>
              </a:rPr>
              <a:t> Users</a:t>
            </a:r>
            <a:endParaRPr>
              <a:latin typeface="Arial"/>
              <a:ea typeface="Arial"/>
              <a:cs typeface="Arial"/>
              <a:sym typeface="Arial"/>
            </a:endParaRPr>
          </a:p>
        </p:txBody>
      </p:sp>
      <p:sp>
        <p:nvSpPr>
          <p:cNvPr id="171" name="Google Shape;171;p7"/>
          <p:cNvSpPr txBox="1">
            <a:spLocks noGrp="1"/>
          </p:cNvSpPr>
          <p:nvPr>
            <p:ph type="body" idx="4"/>
          </p:nvPr>
        </p:nvSpPr>
        <p:spPr>
          <a:xfrm>
            <a:off x="1337076" y="1702825"/>
            <a:ext cx="3148965" cy="4472077"/>
          </a:xfrm>
          <a:prstGeom prst="rect">
            <a:avLst/>
          </a:prstGeom>
          <a:noFill/>
          <a:ln>
            <a:noFill/>
          </a:ln>
        </p:spPr>
        <p:txBody>
          <a:bodyPr spcFirstLastPara="1" wrap="square" lIns="91425" tIns="45700" rIns="91425" bIns="45700" anchor="t" anchorCtr="0">
            <a:noAutofit/>
          </a:bodyPr>
          <a:lstStyle/>
          <a:p>
            <a:pPr marL="12700" lvl="0" indent="0" algn="l" rtl="0">
              <a:lnSpc>
                <a:spcPct val="120000"/>
              </a:lnSpc>
              <a:spcBef>
                <a:spcPts val="0"/>
              </a:spcBef>
              <a:spcAft>
                <a:spcPts val="0"/>
              </a:spcAft>
              <a:buClr>
                <a:schemeClr val="lt1"/>
              </a:buClr>
              <a:buSzPts val="2400"/>
              <a:buNone/>
            </a:pPr>
            <a:r>
              <a:rPr lang="en-US" sz="2400" b="1">
                <a:solidFill>
                  <a:schemeClr val="lt1"/>
                </a:solidFill>
                <a:latin typeface="Arial"/>
                <a:ea typeface="Arial"/>
                <a:cs typeface="Arial"/>
                <a:sym typeface="Arial"/>
              </a:rPr>
              <a:t>Management/Admin</a:t>
            </a:r>
            <a:endParaRPr sz="2800" b="1">
              <a:solidFill>
                <a:schemeClr val="lt1"/>
              </a:solidFill>
              <a:latin typeface="Arial"/>
              <a:ea typeface="Arial"/>
              <a:cs typeface="Arial"/>
              <a:sym typeface="Arial"/>
            </a:endParaRPr>
          </a:p>
          <a:p>
            <a:pPr marL="742950" lvl="1" indent="-285750" algn="l" rtl="0">
              <a:lnSpc>
                <a:spcPct val="100000"/>
              </a:lnSpc>
              <a:spcBef>
                <a:spcPts val="500"/>
              </a:spcBef>
              <a:spcAft>
                <a:spcPts val="0"/>
              </a:spcAft>
              <a:buClr>
                <a:schemeClr val="lt1"/>
              </a:buClr>
              <a:buSzPts val="1400"/>
              <a:buFont typeface="Gill Sans"/>
              <a:buAutoNum type="alphaLcPeriod"/>
            </a:pPr>
            <a:r>
              <a:rPr lang="en-US" sz="1400">
                <a:solidFill>
                  <a:schemeClr val="lt1"/>
                </a:solidFill>
                <a:latin typeface="Times New Roman"/>
                <a:ea typeface="Times New Roman"/>
                <a:cs typeface="Times New Roman"/>
                <a:sym typeface="Times New Roman"/>
              </a:rPr>
              <a:t>Manages and supervises the doctors.</a:t>
            </a:r>
            <a:endParaRPr sz="1400">
              <a:solidFill>
                <a:schemeClr val="lt1"/>
              </a:solidFill>
              <a:latin typeface="Times New Roman"/>
              <a:ea typeface="Times New Roman"/>
              <a:cs typeface="Times New Roman"/>
              <a:sym typeface="Times New Roman"/>
            </a:endParaRPr>
          </a:p>
          <a:p>
            <a:pPr marL="742950" lvl="1" indent="-285750" algn="l" rtl="0">
              <a:lnSpc>
                <a:spcPct val="100000"/>
              </a:lnSpc>
              <a:spcBef>
                <a:spcPts val="1300"/>
              </a:spcBef>
              <a:spcAft>
                <a:spcPts val="0"/>
              </a:spcAft>
              <a:buClr>
                <a:schemeClr val="lt1"/>
              </a:buClr>
              <a:buSzPts val="1400"/>
              <a:buFont typeface="Gill Sans"/>
              <a:buAutoNum type="alphaLcPeriod"/>
            </a:pPr>
            <a:r>
              <a:rPr lang="en-US" sz="1400">
                <a:solidFill>
                  <a:schemeClr val="lt1"/>
                </a:solidFill>
                <a:latin typeface="Times New Roman"/>
                <a:ea typeface="Times New Roman"/>
                <a:cs typeface="Times New Roman"/>
                <a:sym typeface="Times New Roman"/>
              </a:rPr>
              <a:t>Supervises the patient records.</a:t>
            </a:r>
            <a:endParaRPr sz="1400">
              <a:solidFill>
                <a:schemeClr val="lt1"/>
              </a:solidFill>
              <a:latin typeface="Times New Roman"/>
              <a:ea typeface="Times New Roman"/>
              <a:cs typeface="Times New Roman"/>
              <a:sym typeface="Times New Roman"/>
            </a:endParaRPr>
          </a:p>
          <a:p>
            <a:pPr marL="742950" lvl="1" indent="-285750" algn="l" rtl="0">
              <a:lnSpc>
                <a:spcPct val="100000"/>
              </a:lnSpc>
              <a:spcBef>
                <a:spcPts val="1300"/>
              </a:spcBef>
              <a:spcAft>
                <a:spcPts val="0"/>
              </a:spcAft>
              <a:buClr>
                <a:schemeClr val="lt1"/>
              </a:buClr>
              <a:buSzPts val="1400"/>
              <a:buFont typeface="Gill Sans"/>
              <a:buAutoNum type="alphaLcPeriod"/>
            </a:pPr>
            <a:r>
              <a:rPr lang="en-US" sz="1400">
                <a:solidFill>
                  <a:schemeClr val="lt1"/>
                </a:solidFill>
                <a:latin typeface="Times New Roman"/>
                <a:ea typeface="Times New Roman"/>
                <a:cs typeface="Times New Roman"/>
                <a:sym typeface="Times New Roman"/>
              </a:rPr>
              <a:t>Supervises the emergency cases and ambulance bookings.</a:t>
            </a:r>
            <a:endParaRPr sz="1400">
              <a:solidFill>
                <a:schemeClr val="lt1"/>
              </a:solidFill>
              <a:latin typeface="Times New Roman"/>
              <a:ea typeface="Times New Roman"/>
              <a:cs typeface="Times New Roman"/>
              <a:sym typeface="Times New Roman"/>
            </a:endParaRPr>
          </a:p>
          <a:p>
            <a:pPr marL="742950" lvl="1" indent="-285750" algn="l" rtl="0">
              <a:lnSpc>
                <a:spcPct val="100000"/>
              </a:lnSpc>
              <a:spcBef>
                <a:spcPts val="1300"/>
              </a:spcBef>
              <a:spcAft>
                <a:spcPts val="0"/>
              </a:spcAft>
              <a:buClr>
                <a:schemeClr val="lt1"/>
              </a:buClr>
              <a:buSzPts val="1400"/>
              <a:buFont typeface="Gill Sans"/>
              <a:buAutoNum type="alphaLcPeriod"/>
            </a:pPr>
            <a:r>
              <a:rPr lang="en-US" sz="1400">
                <a:solidFill>
                  <a:schemeClr val="lt1"/>
                </a:solidFill>
                <a:latin typeface="Times New Roman"/>
                <a:ea typeface="Times New Roman"/>
                <a:cs typeface="Times New Roman"/>
                <a:sym typeface="Times New Roman"/>
              </a:rPr>
              <a:t>Views the signup and logs.</a:t>
            </a:r>
            <a:endParaRPr sz="1400">
              <a:solidFill>
                <a:schemeClr val="lt1"/>
              </a:solidFill>
              <a:latin typeface="Times New Roman"/>
              <a:ea typeface="Times New Roman"/>
              <a:cs typeface="Times New Roman"/>
              <a:sym typeface="Times New Roman"/>
            </a:endParaRPr>
          </a:p>
          <a:p>
            <a:pPr marL="742950" lvl="1" indent="-285750" algn="l" rtl="0">
              <a:lnSpc>
                <a:spcPct val="100000"/>
              </a:lnSpc>
              <a:spcBef>
                <a:spcPts val="1300"/>
              </a:spcBef>
              <a:spcAft>
                <a:spcPts val="0"/>
              </a:spcAft>
              <a:buClr>
                <a:schemeClr val="lt1"/>
              </a:buClr>
              <a:buSzPts val="1400"/>
              <a:buFont typeface="Gill Sans"/>
              <a:buAutoNum type="alphaLcPeriod"/>
            </a:pPr>
            <a:r>
              <a:rPr lang="en-US" sz="1400">
                <a:solidFill>
                  <a:schemeClr val="lt1"/>
                </a:solidFill>
                <a:latin typeface="Times New Roman"/>
                <a:ea typeface="Times New Roman"/>
                <a:cs typeface="Times New Roman"/>
                <a:sym typeface="Times New Roman"/>
              </a:rPr>
              <a:t>Read the contact forms.</a:t>
            </a:r>
            <a:endParaRPr sz="1400">
              <a:solidFill>
                <a:schemeClr val="lt1"/>
              </a:solidFill>
              <a:latin typeface="Times New Roman"/>
              <a:ea typeface="Times New Roman"/>
              <a:cs typeface="Times New Roman"/>
              <a:sym typeface="Times New Roman"/>
            </a:endParaRPr>
          </a:p>
          <a:p>
            <a:pPr marL="742950" lvl="1" indent="-285750" algn="l" rtl="0">
              <a:lnSpc>
                <a:spcPct val="100000"/>
              </a:lnSpc>
              <a:spcBef>
                <a:spcPts val="1300"/>
              </a:spcBef>
              <a:spcAft>
                <a:spcPts val="0"/>
              </a:spcAft>
              <a:buClr>
                <a:schemeClr val="lt1"/>
              </a:buClr>
              <a:buSzPts val="1400"/>
              <a:buFont typeface="Gill Sans"/>
              <a:buAutoNum type="alphaLcPeriod"/>
            </a:pPr>
            <a:r>
              <a:rPr lang="en-US" sz="1400">
                <a:solidFill>
                  <a:schemeClr val="lt1"/>
                </a:solidFill>
                <a:latin typeface="Times New Roman"/>
                <a:ea typeface="Times New Roman"/>
                <a:cs typeface="Times New Roman"/>
                <a:sym typeface="Times New Roman"/>
              </a:rPr>
              <a:t>Manage the subscription E-mails for any enquiry and checkups.</a:t>
            </a:r>
            <a:endParaRPr sz="1400">
              <a:solidFill>
                <a:schemeClr val="lt1"/>
              </a:solidFill>
              <a:latin typeface="Times New Roman"/>
              <a:ea typeface="Times New Roman"/>
              <a:cs typeface="Times New Roman"/>
              <a:sym typeface="Times New Roman"/>
            </a:endParaRPr>
          </a:p>
          <a:p>
            <a:pPr marL="742950" lvl="1" indent="-285750" algn="l" rtl="0">
              <a:lnSpc>
                <a:spcPct val="100000"/>
              </a:lnSpc>
              <a:spcBef>
                <a:spcPts val="1300"/>
              </a:spcBef>
              <a:spcAft>
                <a:spcPts val="0"/>
              </a:spcAft>
              <a:buClr>
                <a:schemeClr val="lt1"/>
              </a:buClr>
              <a:buSzPts val="1400"/>
              <a:buFont typeface="Gill Sans"/>
              <a:buAutoNum type="alphaLcPeriod"/>
            </a:pPr>
            <a:r>
              <a:rPr lang="en-US" sz="1400">
                <a:solidFill>
                  <a:schemeClr val="lt1"/>
                </a:solidFill>
                <a:latin typeface="Times New Roman"/>
                <a:ea typeface="Times New Roman"/>
                <a:cs typeface="Times New Roman"/>
                <a:sym typeface="Times New Roman"/>
              </a:rPr>
              <a:t>Can delete and edit some of the entries</a:t>
            </a:r>
            <a:endParaRPr sz="1400">
              <a:solidFill>
                <a:schemeClr val="lt1"/>
              </a:solidFill>
              <a:latin typeface="Times New Roman"/>
              <a:ea typeface="Times New Roman"/>
              <a:cs typeface="Times New Roman"/>
              <a:sym typeface="Times New Roman"/>
            </a:endParaRPr>
          </a:p>
          <a:p>
            <a:pPr marL="0" marR="5080" lvl="0" indent="0" algn="l" rtl="0">
              <a:lnSpc>
                <a:spcPct val="120000"/>
              </a:lnSpc>
              <a:spcBef>
                <a:spcPts val="1400"/>
              </a:spcBef>
              <a:spcAft>
                <a:spcPts val="0"/>
              </a:spcAft>
              <a:buClr>
                <a:srgbClr val="3F3F3F"/>
              </a:buClr>
              <a:buSzPts val="1200"/>
              <a:buNone/>
            </a:pPr>
            <a:endParaRPr sz="1200" i="1">
              <a:solidFill>
                <a:schemeClr val="lt1"/>
              </a:solidFill>
            </a:endParaRPr>
          </a:p>
        </p:txBody>
      </p:sp>
      <p:pic>
        <p:nvPicPr>
          <p:cNvPr id="172" name="Google Shape;172;p7" descr="Check icon"/>
          <p:cNvPicPr preferRelativeResize="0">
            <a:picLocks noGrp="1"/>
          </p:cNvPicPr>
          <p:nvPr>
            <p:ph type="pic" idx="8"/>
          </p:nvPr>
        </p:nvPicPr>
        <p:blipFill rotWithShape="1">
          <a:blip r:embed="rId4">
            <a:alphaModFix/>
          </a:blip>
          <a:srcRect/>
          <a:stretch/>
        </p:blipFill>
        <p:spPr>
          <a:xfrm>
            <a:off x="838200" y="1679575"/>
            <a:ext cx="576000" cy="576000"/>
          </a:xfrm>
          <a:prstGeom prst="rect">
            <a:avLst/>
          </a:prstGeom>
          <a:noFill/>
          <a:ln>
            <a:noFill/>
          </a:ln>
        </p:spPr>
      </p:pic>
      <p:pic>
        <p:nvPicPr>
          <p:cNvPr id="173" name="Google Shape;173;p7" descr="Check icon"/>
          <p:cNvPicPr preferRelativeResize="0">
            <a:picLocks noGrp="1"/>
          </p:cNvPicPr>
          <p:nvPr>
            <p:ph type="pic" idx="9"/>
          </p:nvPr>
        </p:nvPicPr>
        <p:blipFill rotWithShape="1">
          <a:blip r:embed="rId4">
            <a:alphaModFix/>
          </a:blip>
          <a:srcRect/>
          <a:stretch/>
        </p:blipFill>
        <p:spPr>
          <a:xfrm>
            <a:off x="4797109" y="1713230"/>
            <a:ext cx="576000" cy="576000"/>
          </a:xfrm>
          <a:prstGeom prst="rect">
            <a:avLst/>
          </a:prstGeom>
          <a:noFill/>
          <a:ln>
            <a:noFill/>
          </a:ln>
        </p:spPr>
      </p:pic>
      <p:pic>
        <p:nvPicPr>
          <p:cNvPr id="174" name="Google Shape;174;p7" descr="Check icon"/>
          <p:cNvPicPr preferRelativeResize="0">
            <a:picLocks noGrp="1"/>
          </p:cNvPicPr>
          <p:nvPr>
            <p:ph type="pic" idx="13"/>
          </p:nvPr>
        </p:nvPicPr>
        <p:blipFill rotWithShape="1">
          <a:blip r:embed="rId4">
            <a:alphaModFix/>
          </a:blip>
          <a:srcRect/>
          <a:stretch/>
        </p:blipFill>
        <p:spPr>
          <a:xfrm>
            <a:off x="8015029" y="1679575"/>
            <a:ext cx="576000" cy="576000"/>
          </a:xfrm>
          <a:prstGeom prst="rect">
            <a:avLst/>
          </a:prstGeom>
          <a:noFill/>
          <a:ln>
            <a:noFill/>
          </a:ln>
        </p:spPr>
      </p:pic>
      <p:sp>
        <p:nvSpPr>
          <p:cNvPr id="175" name="Google Shape;175;p7" descr="Beige rectangle"/>
          <p:cNvSpPr/>
          <p:nvPr/>
        </p:nvSpPr>
        <p:spPr>
          <a:xfrm>
            <a:off x="929705" y="1339122"/>
            <a:ext cx="3060000" cy="0"/>
          </a:xfrm>
          <a:custGeom>
            <a:avLst/>
            <a:gdLst/>
            <a:ahLst/>
            <a:cxnLst/>
            <a:rect l="l" t="t" r="r" b="b"/>
            <a:pathLst>
              <a:path w="3931920" h="120000" extrusionOk="0">
                <a:moveTo>
                  <a:pt x="0" y="0"/>
                </a:moveTo>
                <a:lnTo>
                  <a:pt x="3931920" y="0"/>
                </a:lnTo>
              </a:path>
            </a:pathLst>
          </a:custGeom>
          <a:noFill/>
          <a:ln w="54850" cap="flat" cmpd="sng">
            <a:solidFill>
              <a:schemeClr val="accent1"/>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pic>
        <p:nvPicPr>
          <p:cNvPr id="181" name="Google Shape;181;p8" descr="Two person handshake"/>
          <p:cNvPicPr preferRelativeResize="0">
            <a:picLocks noGrp="1"/>
          </p:cNvPicPr>
          <p:nvPr>
            <p:ph type="pic" idx="2"/>
          </p:nvPr>
        </p:nvPicPr>
        <p:blipFill rotWithShape="1">
          <a:blip r:embed="rId3">
            <a:alphaModFix/>
          </a:blip>
          <a:srcRect/>
          <a:stretch/>
        </p:blipFill>
        <p:spPr>
          <a:xfrm>
            <a:off x="0" y="0"/>
            <a:ext cx="12192000" cy="6858000"/>
          </a:xfrm>
          <a:prstGeom prst="rect">
            <a:avLst/>
          </a:prstGeom>
          <a:noFill/>
          <a:ln>
            <a:noFill/>
          </a:ln>
        </p:spPr>
      </p:pic>
      <p:sp>
        <p:nvSpPr>
          <p:cNvPr id="182" name="Google Shape;182;p8" descr="Blue rectangle"/>
          <p:cNvSpPr/>
          <p:nvPr/>
        </p:nvSpPr>
        <p:spPr>
          <a:xfrm>
            <a:off x="0" y="0"/>
            <a:ext cx="12189600" cy="6858000"/>
          </a:xfrm>
          <a:custGeom>
            <a:avLst/>
            <a:gdLst/>
            <a:ahLst/>
            <a:cxnLst/>
            <a:rect l="l" t="t" r="r" b="b"/>
            <a:pathLst>
              <a:path w="12189460" h="6858000" extrusionOk="0">
                <a:moveTo>
                  <a:pt x="0" y="6858000"/>
                </a:moveTo>
                <a:lnTo>
                  <a:pt x="12188952" y="6858000"/>
                </a:lnTo>
                <a:lnTo>
                  <a:pt x="12188952" y="0"/>
                </a:lnTo>
                <a:lnTo>
                  <a:pt x="0" y="0"/>
                </a:lnTo>
                <a:lnTo>
                  <a:pt x="0" y="6858000"/>
                </a:lnTo>
                <a:close/>
              </a:path>
            </a:pathLst>
          </a:custGeom>
          <a:solidFill>
            <a:schemeClr val="dk2">
              <a:alpha val="69803"/>
            </a:scheme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83" name="Google Shape;183;p8" descr="Beige oval"/>
          <p:cNvSpPr/>
          <p:nvPr/>
        </p:nvSpPr>
        <p:spPr>
          <a:xfrm>
            <a:off x="11562237" y="6227432"/>
            <a:ext cx="266400" cy="266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84" name="Google Shape;184;p8"/>
          <p:cNvSpPr txBox="1">
            <a:spLocks noGrp="1"/>
          </p:cNvSpPr>
          <p:nvPr>
            <p:ph type="body" idx="3"/>
          </p:nvPr>
        </p:nvSpPr>
        <p:spPr>
          <a:xfrm>
            <a:off x="1566154" y="1743217"/>
            <a:ext cx="5189753" cy="4749657"/>
          </a:xfrm>
          <a:prstGeom prst="rect">
            <a:avLst/>
          </a:prstGeom>
          <a:noFill/>
          <a:ln>
            <a:noFill/>
          </a:ln>
        </p:spPr>
        <p:txBody>
          <a:bodyPr spcFirstLastPara="1" wrap="square" lIns="91425" tIns="45700" rIns="91425" bIns="45700" anchor="t" anchorCtr="0">
            <a:noAutofit/>
          </a:bodyPr>
          <a:lstStyle/>
          <a:p>
            <a:pPr marL="342900" lvl="0" indent="-342900" algn="l" rtl="0">
              <a:lnSpc>
                <a:spcPct val="115000"/>
              </a:lnSpc>
              <a:spcBef>
                <a:spcPts val="0"/>
              </a:spcBef>
              <a:spcAft>
                <a:spcPts val="0"/>
              </a:spcAft>
              <a:buClr>
                <a:schemeClr val="lt1"/>
              </a:buClr>
              <a:buSzPts val="1800"/>
              <a:buFont typeface="Noto Sans Symbols"/>
              <a:buChar char="▪"/>
            </a:pPr>
            <a:r>
              <a:rPr lang="en-US" sz="1800">
                <a:solidFill>
                  <a:schemeClr val="lt1"/>
                </a:solidFill>
                <a:latin typeface="Times New Roman"/>
                <a:ea typeface="Times New Roman"/>
                <a:cs typeface="Times New Roman"/>
                <a:sym typeface="Times New Roman"/>
              </a:rPr>
              <a:t>Easy to use.</a:t>
            </a:r>
            <a:endParaRPr sz="1800">
              <a:solidFill>
                <a:schemeClr val="lt1"/>
              </a:solidFill>
              <a:latin typeface="Times New Roman"/>
              <a:ea typeface="Times New Roman"/>
              <a:cs typeface="Times New Roman"/>
              <a:sym typeface="Times New Roman"/>
            </a:endParaRPr>
          </a:p>
          <a:p>
            <a:pPr marL="342900" lvl="0" indent="-342900" algn="l" rtl="0">
              <a:lnSpc>
                <a:spcPct val="115000"/>
              </a:lnSpc>
              <a:spcBef>
                <a:spcPts val="2000"/>
              </a:spcBef>
              <a:spcAft>
                <a:spcPts val="0"/>
              </a:spcAft>
              <a:buClr>
                <a:schemeClr val="lt1"/>
              </a:buClr>
              <a:buSzPts val="1800"/>
              <a:buFont typeface="Noto Sans Symbols"/>
              <a:buChar char="▪"/>
            </a:pPr>
            <a:r>
              <a:rPr lang="en-US" sz="1800">
                <a:solidFill>
                  <a:schemeClr val="lt1"/>
                </a:solidFill>
                <a:latin typeface="Times New Roman"/>
                <a:ea typeface="Times New Roman"/>
                <a:cs typeface="Times New Roman"/>
                <a:sym typeface="Times New Roman"/>
              </a:rPr>
              <a:t>User-friendly</a:t>
            </a:r>
            <a:endParaRPr sz="1800">
              <a:solidFill>
                <a:schemeClr val="lt1"/>
              </a:solidFill>
              <a:latin typeface="Times New Roman"/>
              <a:ea typeface="Times New Roman"/>
              <a:cs typeface="Times New Roman"/>
              <a:sym typeface="Times New Roman"/>
            </a:endParaRPr>
          </a:p>
          <a:p>
            <a:pPr marL="342900" lvl="0" indent="-342900" algn="l" rtl="0">
              <a:lnSpc>
                <a:spcPct val="115000"/>
              </a:lnSpc>
              <a:spcBef>
                <a:spcPts val="2000"/>
              </a:spcBef>
              <a:spcAft>
                <a:spcPts val="0"/>
              </a:spcAft>
              <a:buClr>
                <a:schemeClr val="lt1"/>
              </a:buClr>
              <a:buSzPts val="1800"/>
              <a:buFont typeface="Noto Sans Symbols"/>
              <a:buChar char="▪"/>
            </a:pPr>
            <a:r>
              <a:rPr lang="en-US" sz="1800">
                <a:solidFill>
                  <a:schemeClr val="lt1"/>
                </a:solidFill>
                <a:latin typeface="Times New Roman"/>
                <a:ea typeface="Times New Roman"/>
                <a:cs typeface="Times New Roman"/>
                <a:sym typeface="Times New Roman"/>
              </a:rPr>
              <a:t>Attractive</a:t>
            </a:r>
            <a:endParaRPr sz="1800">
              <a:solidFill>
                <a:schemeClr val="lt1"/>
              </a:solidFill>
              <a:latin typeface="Times New Roman"/>
              <a:ea typeface="Times New Roman"/>
              <a:cs typeface="Times New Roman"/>
              <a:sym typeface="Times New Roman"/>
            </a:endParaRPr>
          </a:p>
          <a:p>
            <a:pPr marL="342900" lvl="0" indent="-342900" algn="l" rtl="0">
              <a:lnSpc>
                <a:spcPct val="115000"/>
              </a:lnSpc>
              <a:spcBef>
                <a:spcPts val="2000"/>
              </a:spcBef>
              <a:spcAft>
                <a:spcPts val="0"/>
              </a:spcAft>
              <a:buClr>
                <a:schemeClr val="lt1"/>
              </a:buClr>
              <a:buSzPts val="1800"/>
              <a:buFont typeface="Noto Sans Symbols"/>
              <a:buChar char="▪"/>
            </a:pPr>
            <a:r>
              <a:rPr lang="en-US" sz="1800">
                <a:solidFill>
                  <a:schemeClr val="lt1"/>
                </a:solidFill>
                <a:latin typeface="Times New Roman"/>
                <a:ea typeface="Times New Roman"/>
                <a:cs typeface="Times New Roman"/>
                <a:sym typeface="Times New Roman"/>
              </a:rPr>
              <a:t>Anyone can understand the concepts of hospital.</a:t>
            </a:r>
            <a:endParaRPr sz="1800">
              <a:solidFill>
                <a:schemeClr val="lt1"/>
              </a:solidFill>
              <a:latin typeface="Times New Roman"/>
              <a:ea typeface="Times New Roman"/>
              <a:cs typeface="Times New Roman"/>
              <a:sym typeface="Times New Roman"/>
            </a:endParaRPr>
          </a:p>
          <a:p>
            <a:pPr marL="342900" lvl="0" indent="-342900" algn="l" rtl="0">
              <a:lnSpc>
                <a:spcPct val="115000"/>
              </a:lnSpc>
              <a:spcBef>
                <a:spcPts val="2000"/>
              </a:spcBef>
              <a:spcAft>
                <a:spcPts val="0"/>
              </a:spcAft>
              <a:buClr>
                <a:schemeClr val="lt1"/>
              </a:buClr>
              <a:buSzPts val="1800"/>
              <a:buFont typeface="Noto Sans Symbols"/>
              <a:buChar char="▪"/>
            </a:pPr>
            <a:r>
              <a:rPr lang="en-US" sz="1800">
                <a:solidFill>
                  <a:schemeClr val="lt1"/>
                </a:solidFill>
                <a:latin typeface="Times New Roman"/>
                <a:ea typeface="Times New Roman"/>
                <a:cs typeface="Times New Roman"/>
                <a:sym typeface="Times New Roman"/>
              </a:rPr>
              <a:t>Minimized data-entry.</a:t>
            </a:r>
            <a:endParaRPr sz="1800">
              <a:solidFill>
                <a:schemeClr val="lt1"/>
              </a:solidFill>
              <a:latin typeface="Times New Roman"/>
              <a:ea typeface="Times New Roman"/>
              <a:cs typeface="Times New Roman"/>
              <a:sym typeface="Times New Roman"/>
            </a:endParaRPr>
          </a:p>
          <a:p>
            <a:pPr marL="342900" lvl="0" indent="-342900" algn="l" rtl="0">
              <a:lnSpc>
                <a:spcPct val="115000"/>
              </a:lnSpc>
              <a:spcBef>
                <a:spcPts val="2000"/>
              </a:spcBef>
              <a:spcAft>
                <a:spcPts val="0"/>
              </a:spcAft>
              <a:buClr>
                <a:schemeClr val="lt1"/>
              </a:buClr>
              <a:buSzPts val="1800"/>
              <a:buFont typeface="Noto Sans Symbols"/>
              <a:buChar char="▪"/>
            </a:pPr>
            <a:r>
              <a:rPr lang="en-US" sz="1800">
                <a:solidFill>
                  <a:schemeClr val="lt1"/>
                </a:solidFill>
                <a:latin typeface="Times New Roman"/>
                <a:ea typeface="Times New Roman"/>
                <a:cs typeface="Times New Roman"/>
                <a:sym typeface="Times New Roman"/>
              </a:rPr>
              <a:t>Saved a lot of paper work.</a:t>
            </a:r>
            <a:endParaRPr sz="1800">
              <a:solidFill>
                <a:schemeClr val="lt1"/>
              </a:solidFill>
              <a:latin typeface="Times New Roman"/>
              <a:ea typeface="Times New Roman"/>
              <a:cs typeface="Times New Roman"/>
              <a:sym typeface="Times New Roman"/>
            </a:endParaRPr>
          </a:p>
          <a:p>
            <a:pPr marL="342900" lvl="0" indent="-342900" algn="l" rtl="0">
              <a:lnSpc>
                <a:spcPct val="115000"/>
              </a:lnSpc>
              <a:spcBef>
                <a:spcPts val="2000"/>
              </a:spcBef>
              <a:spcAft>
                <a:spcPts val="0"/>
              </a:spcAft>
              <a:buClr>
                <a:schemeClr val="lt1"/>
              </a:buClr>
              <a:buSzPts val="1800"/>
              <a:buFont typeface="Noto Sans Symbols"/>
              <a:buChar char="▪"/>
            </a:pPr>
            <a:r>
              <a:rPr lang="en-US" sz="1800">
                <a:solidFill>
                  <a:schemeClr val="lt1"/>
                </a:solidFill>
                <a:latin typeface="Times New Roman"/>
                <a:ea typeface="Times New Roman"/>
                <a:cs typeface="Times New Roman"/>
                <a:sym typeface="Times New Roman"/>
              </a:rPr>
              <a:t>Saves lot of time.</a:t>
            </a:r>
            <a:endParaRPr sz="1800">
              <a:solidFill>
                <a:schemeClr val="lt1"/>
              </a:solidFill>
              <a:latin typeface="Times New Roman"/>
              <a:ea typeface="Times New Roman"/>
              <a:cs typeface="Times New Roman"/>
              <a:sym typeface="Times New Roman"/>
            </a:endParaRPr>
          </a:p>
          <a:p>
            <a:pPr marL="342900" lvl="0" indent="-342900" algn="l" rtl="0">
              <a:lnSpc>
                <a:spcPct val="115000"/>
              </a:lnSpc>
              <a:spcBef>
                <a:spcPts val="2000"/>
              </a:spcBef>
              <a:spcAft>
                <a:spcPts val="0"/>
              </a:spcAft>
              <a:buClr>
                <a:schemeClr val="lt1"/>
              </a:buClr>
              <a:buSzPts val="1800"/>
              <a:buFont typeface="Noto Sans Symbols"/>
              <a:buChar char="▪"/>
            </a:pPr>
            <a:r>
              <a:rPr lang="en-US" sz="1800">
                <a:solidFill>
                  <a:schemeClr val="lt1"/>
                </a:solidFill>
                <a:latin typeface="Times New Roman"/>
                <a:ea typeface="Times New Roman"/>
                <a:cs typeface="Times New Roman"/>
                <a:sym typeface="Times New Roman"/>
              </a:rPr>
              <a:t>Reduced risk of accuracy.</a:t>
            </a:r>
            <a:endParaRPr sz="1800">
              <a:solidFill>
                <a:schemeClr val="lt1"/>
              </a:solidFill>
              <a:latin typeface="Times New Roman"/>
              <a:ea typeface="Times New Roman"/>
              <a:cs typeface="Times New Roman"/>
              <a:sym typeface="Times New Roman"/>
            </a:endParaRPr>
          </a:p>
        </p:txBody>
      </p:sp>
      <p:sp>
        <p:nvSpPr>
          <p:cNvPr id="185" name="Google Shape;185;p8"/>
          <p:cNvSpPr txBox="1">
            <a:spLocks noGrp="1"/>
          </p:cNvSpPr>
          <p:nvPr>
            <p:ph type="sldNum" idx="12"/>
          </p:nvPr>
        </p:nvSpPr>
        <p:spPr>
          <a:xfrm>
            <a:off x="11468844" y="6174902"/>
            <a:ext cx="357116"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8</a:t>
            </a:fld>
            <a:endParaRPr/>
          </a:p>
        </p:txBody>
      </p:sp>
      <p:sp>
        <p:nvSpPr>
          <p:cNvPr id="186" name="Google Shape;186;p8"/>
          <p:cNvSpPr txBox="1">
            <a:spLocks noGrp="1"/>
          </p:cNvSpPr>
          <p:nvPr>
            <p:ph type="title"/>
          </p:nvPr>
        </p:nvSpPr>
        <p:spPr>
          <a:xfrm>
            <a:off x="837000" y="174823"/>
            <a:ext cx="10515600" cy="1325563"/>
          </a:xfrm>
          <a:prstGeom prst="rect">
            <a:avLst/>
          </a:prstGeom>
          <a:noFill/>
          <a:ln>
            <a:noFill/>
          </a:ln>
        </p:spPr>
        <p:txBody>
          <a:bodyPr spcFirstLastPara="1" wrap="square" lIns="91425" tIns="45700" rIns="91425" bIns="45700" anchor="ctr" anchorCtr="0">
            <a:normAutofit/>
          </a:bodyPr>
          <a:lstStyle/>
          <a:p>
            <a:pPr marL="457200" lvl="0" indent="0" algn="l" rtl="0">
              <a:lnSpc>
                <a:spcPct val="100000"/>
              </a:lnSpc>
              <a:spcBef>
                <a:spcPts val="0"/>
              </a:spcBef>
              <a:spcAft>
                <a:spcPts val="0"/>
              </a:spcAft>
              <a:buClr>
                <a:schemeClr val="lt1"/>
              </a:buClr>
              <a:buSzPts val="6600"/>
              <a:buFont typeface="Arial"/>
              <a:buNone/>
            </a:pPr>
            <a:r>
              <a:rPr lang="en-US" sz="6600" b="1">
                <a:latin typeface="Arial"/>
                <a:ea typeface="Arial"/>
                <a:cs typeface="Arial"/>
                <a:sym typeface="Arial"/>
              </a:rPr>
              <a:t>Advantage</a:t>
            </a:r>
            <a:endParaRPr sz="6600">
              <a:latin typeface="Arial"/>
              <a:ea typeface="Arial"/>
              <a:cs typeface="Arial"/>
              <a:sym typeface="Arial"/>
            </a:endParaRPr>
          </a:p>
        </p:txBody>
      </p:sp>
      <p:pic>
        <p:nvPicPr>
          <p:cNvPr id="187" name="Google Shape;187;p8" descr="Check icon"/>
          <p:cNvPicPr preferRelativeResize="0">
            <a:picLocks noGrp="1"/>
          </p:cNvPicPr>
          <p:nvPr>
            <p:ph type="pic" idx="8"/>
          </p:nvPr>
        </p:nvPicPr>
        <p:blipFill rotWithShape="1">
          <a:blip r:embed="rId4">
            <a:alphaModFix/>
          </a:blip>
          <a:srcRect/>
          <a:stretch/>
        </p:blipFill>
        <p:spPr>
          <a:xfrm>
            <a:off x="838200" y="1679575"/>
            <a:ext cx="576000" cy="576000"/>
          </a:xfrm>
          <a:prstGeom prst="rect">
            <a:avLst/>
          </a:prstGeom>
          <a:noFill/>
          <a:ln>
            <a:noFill/>
          </a:ln>
        </p:spPr>
      </p:pic>
      <p:sp>
        <p:nvSpPr>
          <p:cNvPr id="188" name="Google Shape;188;p8" descr="Beige rectangle"/>
          <p:cNvSpPr/>
          <p:nvPr/>
        </p:nvSpPr>
        <p:spPr>
          <a:xfrm>
            <a:off x="929704" y="1339121"/>
            <a:ext cx="5599433" cy="45719"/>
          </a:xfrm>
          <a:custGeom>
            <a:avLst/>
            <a:gdLst/>
            <a:ahLst/>
            <a:cxnLst/>
            <a:rect l="l" t="t" r="r" b="b"/>
            <a:pathLst>
              <a:path w="3931920" h="120000" extrusionOk="0">
                <a:moveTo>
                  <a:pt x="0" y="0"/>
                </a:moveTo>
                <a:lnTo>
                  <a:pt x="3931920" y="0"/>
                </a:lnTo>
              </a:path>
            </a:pathLst>
          </a:custGeom>
          <a:noFill/>
          <a:ln w="54850" cap="flat" cmpd="sng">
            <a:solidFill>
              <a:schemeClr val="accent1"/>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89" name="Google Shape;189;p8"/>
          <p:cNvSpPr txBox="1"/>
          <p:nvPr/>
        </p:nvSpPr>
        <p:spPr>
          <a:xfrm>
            <a:off x="6877877" y="1607807"/>
            <a:ext cx="5189753" cy="4749657"/>
          </a:xfrm>
          <a:prstGeom prst="rect">
            <a:avLst/>
          </a:prstGeom>
          <a:noFill/>
          <a:ln>
            <a:noFill/>
          </a:ln>
        </p:spPr>
        <p:txBody>
          <a:bodyPr spcFirstLastPara="1" wrap="square" lIns="91425" tIns="45700" rIns="91425" bIns="45700" anchor="t" anchorCtr="0">
            <a:noAutofit/>
          </a:bodyPr>
          <a:lstStyle/>
          <a:p>
            <a:pPr marL="342900" marR="0" lvl="0" indent="-342900" algn="l" rtl="0">
              <a:lnSpc>
                <a:spcPct val="115000"/>
              </a:lnSpc>
              <a:spcBef>
                <a:spcPts val="0"/>
              </a:spcBef>
              <a:spcAft>
                <a:spcPts val="0"/>
              </a:spcAft>
              <a:buClr>
                <a:schemeClr val="lt1"/>
              </a:buClr>
              <a:buSzPts val="1800"/>
              <a:buFont typeface="Noto Sans Symbols"/>
              <a:buChar char="▪"/>
            </a:pPr>
            <a:r>
              <a:rPr lang="en-US" sz="1800">
                <a:solidFill>
                  <a:schemeClr val="lt1"/>
                </a:solidFill>
                <a:latin typeface="Times New Roman"/>
                <a:ea typeface="Times New Roman"/>
                <a:cs typeface="Times New Roman"/>
                <a:sym typeface="Times New Roman"/>
              </a:rPr>
              <a:t>Minimized effort and time.</a:t>
            </a:r>
            <a:endParaRPr sz="1800">
              <a:solidFill>
                <a:schemeClr val="lt1"/>
              </a:solidFill>
              <a:latin typeface="Times New Roman"/>
              <a:ea typeface="Times New Roman"/>
              <a:cs typeface="Times New Roman"/>
              <a:sym typeface="Times New Roman"/>
            </a:endParaRPr>
          </a:p>
          <a:p>
            <a:pPr marL="342900" marR="0" lvl="0" indent="-342900" algn="l" rtl="0">
              <a:lnSpc>
                <a:spcPct val="115000"/>
              </a:lnSpc>
              <a:spcBef>
                <a:spcPts val="2000"/>
              </a:spcBef>
              <a:spcAft>
                <a:spcPts val="0"/>
              </a:spcAft>
              <a:buClr>
                <a:schemeClr val="lt1"/>
              </a:buClr>
              <a:buSzPts val="1800"/>
              <a:buFont typeface="Noto Sans Symbols"/>
              <a:buChar char="▪"/>
            </a:pPr>
            <a:r>
              <a:rPr lang="en-US" sz="1800">
                <a:solidFill>
                  <a:schemeClr val="lt1"/>
                </a:solidFill>
                <a:latin typeface="Times New Roman"/>
                <a:ea typeface="Times New Roman"/>
                <a:cs typeface="Times New Roman"/>
                <a:sym typeface="Times New Roman"/>
              </a:rPr>
              <a:t>Fast processing time.</a:t>
            </a:r>
            <a:endParaRPr sz="1800">
              <a:solidFill>
                <a:schemeClr val="lt1"/>
              </a:solidFill>
              <a:latin typeface="Times New Roman"/>
              <a:ea typeface="Times New Roman"/>
              <a:cs typeface="Times New Roman"/>
              <a:sym typeface="Times New Roman"/>
            </a:endParaRPr>
          </a:p>
          <a:p>
            <a:pPr marL="342900" marR="0" lvl="0" indent="-342900" algn="l" rtl="0">
              <a:lnSpc>
                <a:spcPct val="115000"/>
              </a:lnSpc>
              <a:spcBef>
                <a:spcPts val="2000"/>
              </a:spcBef>
              <a:spcAft>
                <a:spcPts val="0"/>
              </a:spcAft>
              <a:buClr>
                <a:schemeClr val="lt1"/>
              </a:buClr>
              <a:buSzPts val="1800"/>
              <a:buFont typeface="Noto Sans Symbols"/>
              <a:buChar char="▪"/>
            </a:pPr>
            <a:r>
              <a:rPr lang="en-US" sz="1800">
                <a:solidFill>
                  <a:schemeClr val="lt1"/>
                </a:solidFill>
                <a:latin typeface="Times New Roman"/>
                <a:ea typeface="Times New Roman"/>
                <a:cs typeface="Times New Roman"/>
                <a:sym typeface="Times New Roman"/>
              </a:rPr>
              <a:t>Email subscription</a:t>
            </a:r>
            <a:endParaRPr sz="1800">
              <a:solidFill>
                <a:schemeClr val="lt1"/>
              </a:solidFill>
              <a:latin typeface="Times New Roman"/>
              <a:ea typeface="Times New Roman"/>
              <a:cs typeface="Times New Roman"/>
              <a:sym typeface="Times New Roman"/>
            </a:endParaRPr>
          </a:p>
          <a:p>
            <a:pPr marL="342900" marR="0" lvl="0" indent="-342900" algn="l" rtl="0">
              <a:lnSpc>
                <a:spcPct val="115000"/>
              </a:lnSpc>
              <a:spcBef>
                <a:spcPts val="2000"/>
              </a:spcBef>
              <a:spcAft>
                <a:spcPts val="0"/>
              </a:spcAft>
              <a:buClr>
                <a:schemeClr val="lt1"/>
              </a:buClr>
              <a:buSzPts val="1800"/>
              <a:buFont typeface="Noto Sans Symbols"/>
              <a:buChar char="▪"/>
            </a:pPr>
            <a:r>
              <a:rPr lang="en-US" sz="1800">
                <a:solidFill>
                  <a:schemeClr val="lt1"/>
                </a:solidFill>
                <a:latin typeface="Times New Roman"/>
                <a:ea typeface="Times New Roman"/>
                <a:cs typeface="Times New Roman"/>
                <a:sym typeface="Times New Roman"/>
              </a:rPr>
              <a:t>Google map</a:t>
            </a:r>
            <a:endParaRPr sz="1800">
              <a:solidFill>
                <a:schemeClr val="lt1"/>
              </a:solidFill>
              <a:latin typeface="Times New Roman"/>
              <a:ea typeface="Times New Roman"/>
              <a:cs typeface="Times New Roman"/>
              <a:sym typeface="Times New Roman"/>
            </a:endParaRPr>
          </a:p>
          <a:p>
            <a:pPr marL="342900" marR="0" lvl="0" indent="-342900" algn="l" rtl="0">
              <a:lnSpc>
                <a:spcPct val="115000"/>
              </a:lnSpc>
              <a:spcBef>
                <a:spcPts val="2000"/>
              </a:spcBef>
              <a:spcAft>
                <a:spcPts val="0"/>
              </a:spcAft>
              <a:buClr>
                <a:schemeClr val="lt1"/>
              </a:buClr>
              <a:buSzPts val="1800"/>
              <a:buFont typeface="Noto Sans Symbols"/>
              <a:buChar char="▪"/>
            </a:pPr>
            <a:r>
              <a:rPr lang="en-US" sz="1800">
                <a:solidFill>
                  <a:schemeClr val="lt1"/>
                </a:solidFill>
                <a:latin typeface="Times New Roman"/>
                <a:ea typeface="Times New Roman"/>
                <a:cs typeface="Times New Roman"/>
                <a:sym typeface="Times New Roman"/>
              </a:rPr>
              <a:t>Can directly call from the site</a:t>
            </a:r>
            <a:endParaRPr sz="1800">
              <a:solidFill>
                <a:schemeClr val="lt1"/>
              </a:solidFill>
              <a:latin typeface="Times New Roman"/>
              <a:ea typeface="Times New Roman"/>
              <a:cs typeface="Times New Roman"/>
              <a:sym typeface="Times New Roman"/>
            </a:endParaRPr>
          </a:p>
          <a:p>
            <a:pPr marL="342900" marR="0" lvl="0" indent="-342900" algn="l" rtl="0">
              <a:lnSpc>
                <a:spcPct val="115000"/>
              </a:lnSpc>
              <a:spcBef>
                <a:spcPts val="2000"/>
              </a:spcBef>
              <a:spcAft>
                <a:spcPts val="0"/>
              </a:spcAft>
              <a:buClr>
                <a:schemeClr val="lt1"/>
              </a:buClr>
              <a:buSzPts val="1800"/>
              <a:buFont typeface="Noto Sans Symbols"/>
              <a:buChar char="▪"/>
            </a:pPr>
            <a:r>
              <a:rPr lang="en-US" sz="1800">
                <a:solidFill>
                  <a:schemeClr val="lt1"/>
                </a:solidFill>
                <a:latin typeface="Times New Roman"/>
                <a:ea typeface="Times New Roman"/>
                <a:cs typeface="Times New Roman"/>
                <a:sym typeface="Times New Roman"/>
              </a:rPr>
              <a:t>Can directly write mail to the management </a:t>
            </a:r>
            <a:endParaRPr sz="1800">
              <a:solidFill>
                <a:schemeClr val="lt1"/>
              </a:solidFill>
              <a:latin typeface="Times New Roman"/>
              <a:ea typeface="Times New Roman"/>
              <a:cs typeface="Times New Roman"/>
              <a:sym typeface="Times New Roman"/>
            </a:endParaRPr>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9"/>
          <p:cNvSpPr txBox="1">
            <a:spLocks noGrp="1"/>
          </p:cNvSpPr>
          <p:nvPr>
            <p:ph type="ctrTitle"/>
          </p:nvPr>
        </p:nvSpPr>
        <p:spPr>
          <a:xfrm>
            <a:off x="1524000" y="1222768"/>
            <a:ext cx="9144000" cy="2128049"/>
          </a:xfrm>
          <a:prstGeom prst="rect">
            <a:avLst/>
          </a:prstGeom>
          <a:noFill/>
          <a:ln>
            <a:noFill/>
          </a:ln>
        </p:spPr>
        <p:txBody>
          <a:bodyPr spcFirstLastPara="1" wrap="square" lIns="91425" tIns="45700" rIns="91425" bIns="45700" anchor="b" anchorCtr="0">
            <a:noAutofit/>
          </a:bodyPr>
          <a:lstStyle/>
          <a:p>
            <a:pPr marL="0" lvl="0" indent="0" algn="ctr" rtl="0">
              <a:lnSpc>
                <a:spcPct val="125000"/>
              </a:lnSpc>
              <a:spcBef>
                <a:spcPts val="0"/>
              </a:spcBef>
              <a:spcAft>
                <a:spcPts val="0"/>
              </a:spcAft>
              <a:buClr>
                <a:schemeClr val="dk1"/>
              </a:buClr>
              <a:buSzPts val="4800"/>
              <a:buFont typeface="Arial"/>
              <a:buNone/>
            </a:pPr>
            <a:r>
              <a:rPr lang="en-US" sz="4800" b="1">
                <a:solidFill>
                  <a:schemeClr val="dk1"/>
                </a:solidFill>
                <a:latin typeface="Arial"/>
                <a:ea typeface="Arial"/>
                <a:cs typeface="Arial"/>
                <a:sym typeface="Arial"/>
              </a:rPr>
              <a:t>System Requirements</a:t>
            </a:r>
            <a:endParaRPr sz="4800">
              <a:solidFill>
                <a:schemeClr val="dk1"/>
              </a:solidFill>
              <a:latin typeface="Arial"/>
              <a:ea typeface="Arial"/>
              <a:cs typeface="Arial"/>
              <a:sym typeface="Arial"/>
            </a:endParaRPr>
          </a:p>
        </p:txBody>
      </p:sp>
      <p:sp>
        <p:nvSpPr>
          <p:cNvPr id="195" name="Google Shape;195;p9"/>
          <p:cNvSpPr txBox="1">
            <a:spLocks noGrp="1"/>
          </p:cNvSpPr>
          <p:nvPr>
            <p:ph type="subTitle" idx="1"/>
          </p:nvPr>
        </p:nvSpPr>
        <p:spPr>
          <a:xfrm>
            <a:off x="1524000" y="3507184"/>
            <a:ext cx="9144000" cy="882001"/>
          </a:xfrm>
          <a:prstGeom prst="rect">
            <a:avLst/>
          </a:prstGeom>
          <a:solidFill>
            <a:schemeClr val="accent2">
              <a:alpha val="89803"/>
            </a:schemeClr>
          </a:solid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accent1"/>
              </a:buClr>
              <a:buSzPts val="2500"/>
              <a:buFont typeface="Arial"/>
              <a:buNone/>
            </a:pPr>
            <a:r>
              <a:rPr lang="en-US"/>
              <a:t>Software &amp; Hardware</a:t>
            </a:r>
            <a:endParaRPr/>
          </a:p>
        </p:txBody>
      </p:sp>
      <p:sp>
        <p:nvSpPr>
          <p:cNvPr id="196" name="Google Shape;196;p9"/>
          <p:cNvSpPr txBox="1">
            <a:spLocks noGrp="1"/>
          </p:cNvSpPr>
          <p:nvPr>
            <p:ph type="sldNum" idx="12"/>
          </p:nvPr>
        </p:nvSpPr>
        <p:spPr>
          <a:xfrm>
            <a:off x="11468844" y="6174902"/>
            <a:ext cx="357116"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9</a:t>
            </a:fld>
            <a:endParaRP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theme/theme1.xml><?xml version="1.0" encoding="utf-8"?>
<a:theme xmlns:a="http://schemas.openxmlformats.org/drawingml/2006/main" name="Office Theme">
  <a:themeElements>
    <a:clrScheme name="Custom 30">
      <a:dk1>
        <a:srgbClr val="000000"/>
      </a:dk1>
      <a:lt1>
        <a:srgbClr val="FFFFFF"/>
      </a:lt1>
      <a:dk2>
        <a:srgbClr val="00292E"/>
      </a:dk2>
      <a:lt2>
        <a:srgbClr val="64B2C1"/>
      </a:lt2>
      <a:accent1>
        <a:srgbClr val="F0CDA1"/>
      </a:accent1>
      <a:accent2>
        <a:srgbClr val="107082"/>
      </a:accent2>
      <a:accent3>
        <a:srgbClr val="054854"/>
      </a:accent3>
      <a:accent4>
        <a:srgbClr val="00AEEF"/>
      </a:accent4>
      <a:accent5>
        <a:srgbClr val="F99927"/>
      </a:accent5>
      <a:accent6>
        <a:srgbClr val="EC7216"/>
      </a:accent6>
      <a:hlink>
        <a:srgbClr val="000000"/>
      </a:hlink>
      <a:folHlink>
        <a:srgbClr val="000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Custom 30">
      <a:dk1>
        <a:sysClr val="windowText" lastClr="000000"/>
      </a:dk1>
      <a:lt1>
        <a:sysClr val="window" lastClr="FFFFFF"/>
      </a:lt1>
      <a:dk2>
        <a:srgbClr val="00292E"/>
      </a:dk2>
      <a:lt2>
        <a:srgbClr val="64B2C1"/>
      </a:lt2>
      <a:accent1>
        <a:srgbClr val="F0CDA1"/>
      </a:accent1>
      <a:accent2>
        <a:srgbClr val="107082"/>
      </a:accent2>
      <a:accent3>
        <a:srgbClr val="054854"/>
      </a:accent3>
      <a:accent4>
        <a:srgbClr val="00AEEF"/>
      </a:accent4>
      <a:accent5>
        <a:srgbClr val="F99927"/>
      </a:accent5>
      <a:accent6>
        <a:srgbClr val="EC7216"/>
      </a:accent6>
      <a:hlink>
        <a:srgbClr val="000000"/>
      </a:hlink>
      <a:folHlink>
        <a:srgbClr val="000000"/>
      </a:folHlink>
    </a:clrScheme>
    <a:fontScheme name="Custom 25">
      <a:majorFont>
        <a:latin typeface="Gill Sans MT"/>
        <a:ea typeface=""/>
        <a:cs typeface=""/>
      </a:majorFont>
      <a:minorFont>
        <a:latin typeface="Arial "/>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TM23188392_Professional services pitch deck_SL_V1.potx" id="{A16A60D7-542B-43C6-BB27-7BA8168B4019}" vid="{8C6CFC53-4DED-4518-8264-5814B6A3711B}"/>
    </a:ext>
  </a:ext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TotalTime>
  <Words>1123</Words>
  <Application>Microsoft Office PowerPoint</Application>
  <PresentationFormat>Widescreen</PresentationFormat>
  <Paragraphs>217</Paragraphs>
  <Slides>48</Slides>
  <Notes>42</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48</vt:i4>
      </vt:variant>
    </vt:vector>
  </HeadingPairs>
  <TitlesOfParts>
    <vt:vector size="58" baseType="lpstr">
      <vt:lpstr>Gill Sans MT</vt:lpstr>
      <vt:lpstr>Gill Sans</vt:lpstr>
      <vt:lpstr>Arial Nova</vt:lpstr>
      <vt:lpstr>Noto Sans Symbols</vt:lpstr>
      <vt:lpstr>Calibri</vt:lpstr>
      <vt:lpstr>Arial</vt:lpstr>
      <vt:lpstr>Arial </vt:lpstr>
      <vt:lpstr>Times New Roman</vt:lpstr>
      <vt:lpstr>Office Theme</vt:lpstr>
      <vt:lpstr>1_Office Theme</vt:lpstr>
      <vt:lpstr>Lab Data Management System Project Work - 2</vt:lpstr>
      <vt:lpstr>Project By:</vt:lpstr>
      <vt:lpstr>Under The Guidance of :</vt:lpstr>
      <vt:lpstr>ABSTRACT</vt:lpstr>
      <vt:lpstr>INTRODUCTION</vt:lpstr>
      <vt:lpstr>Objective of this Project</vt:lpstr>
      <vt:lpstr> Users</vt:lpstr>
      <vt:lpstr>Advantage</vt:lpstr>
      <vt:lpstr>System Requirements</vt:lpstr>
      <vt:lpstr>System Requirements</vt:lpstr>
      <vt:lpstr>Hardware requirements</vt:lpstr>
      <vt:lpstr>Architecture Diagram</vt:lpstr>
      <vt:lpstr>Database-Diagram</vt:lpstr>
      <vt:lpstr>ER-Diagram</vt:lpstr>
      <vt:lpstr>Schema Diagram</vt:lpstr>
      <vt:lpstr>Tables used in the project</vt:lpstr>
      <vt:lpstr>PowerPoint Presentation</vt:lpstr>
      <vt:lpstr>PowerPoint Presentation</vt:lpstr>
      <vt:lpstr>PowerPoint Presentation</vt:lpstr>
      <vt:lpstr>PowerPoint Presentation</vt:lpstr>
      <vt:lpstr>PowerPoint Presentation</vt:lpstr>
      <vt:lpstr>PowerPoint Presentation</vt:lpstr>
      <vt:lpstr>Implementation and Issues</vt:lpstr>
      <vt:lpstr>Software Testing</vt:lpstr>
      <vt:lpstr>Test Cases Admin Login</vt:lpstr>
      <vt:lpstr>PowerPoint Presentation</vt:lpstr>
      <vt:lpstr>PowerPoint Presentation</vt:lpstr>
      <vt:lpstr>PowerPoint Presentation</vt:lpstr>
      <vt:lpstr>PowerPoint Presentation</vt:lpstr>
      <vt:lpstr>PowerPoint Presentation</vt:lpstr>
      <vt:lpstr>PowerPoint Presentation</vt:lpstr>
      <vt:lpstr>Screenshots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Lab Data Management System Project Work - 2</dc:title>
  <dc:creator>MDNayaz</dc:creator>
  <cp:lastModifiedBy>sudeshna bhushan</cp:lastModifiedBy>
  <cp:revision>2</cp:revision>
  <dcterms:created xsi:type="dcterms:W3CDTF">2021-01-07T05:10:03Z</dcterms:created>
  <dcterms:modified xsi:type="dcterms:W3CDTF">2021-07-17T03:03:32Z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